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88" r:id="rId4"/>
    <p:sldId id="290" r:id="rId5"/>
    <p:sldId id="291" r:id="rId6"/>
    <p:sldId id="281" r:id="rId7"/>
    <p:sldId id="258" r:id="rId8"/>
    <p:sldId id="280" r:id="rId9"/>
    <p:sldId id="261" r:id="rId10"/>
    <p:sldId id="285" r:id="rId11"/>
    <p:sldId id="266" r:id="rId12"/>
    <p:sldId id="268" r:id="rId13"/>
    <p:sldId id="276" r:id="rId14"/>
    <p:sldId id="284" r:id="rId15"/>
    <p:sldId id="272" r:id="rId16"/>
    <p:sldId id="278" r:id="rId17"/>
    <p:sldId id="274" r:id="rId18"/>
    <p:sldId id="273" r:id="rId19"/>
    <p:sldId id="279" r:id="rId20"/>
    <p:sldId id="292" r:id="rId21"/>
    <p:sldId id="286" r:id="rId22"/>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ED01"/>
    <a:srgbClr val="FFFA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70764-66D2-4B02-B9ED-050DFECAA310}" v="129" dt="2026-04-29T12:23:40.40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4660"/>
  </p:normalViewPr>
  <p:slideViewPr>
    <p:cSldViewPr>
      <p:cViewPr>
        <p:scale>
          <a:sx n="75" d="100"/>
          <a:sy n="75" d="100"/>
        </p:scale>
        <p:origin x="2610" y="564"/>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Siciliano" userId="f11ead9f-317b-4fdd-bfd2-0dd6b79674b1" providerId="ADAL" clId="{809022DC-1C3F-4962-992F-1E6477148DFF}"/>
    <pc:docChg chg="undo redo custSel addSld delSld modSld sldOrd">
      <pc:chgData name="Diego Siciliano" userId="f11ead9f-317b-4fdd-bfd2-0dd6b79674b1" providerId="ADAL" clId="{809022DC-1C3F-4962-992F-1E6477148DFF}" dt="2026-04-29T12:25:13.008" v="7671" actId="2696"/>
      <pc:docMkLst>
        <pc:docMk/>
      </pc:docMkLst>
      <pc:sldChg chg="addSp delSp mod">
        <pc:chgData name="Diego Siciliano" userId="f11ead9f-317b-4fdd-bfd2-0dd6b79674b1" providerId="ADAL" clId="{809022DC-1C3F-4962-992F-1E6477148DFF}" dt="2026-04-29T10:30:10.483" v="1896" actId="478"/>
        <pc:sldMkLst>
          <pc:docMk/>
          <pc:sldMk cId="0" sldId="256"/>
        </pc:sldMkLst>
        <pc:picChg chg="add del">
          <ac:chgData name="Diego Siciliano" userId="f11ead9f-317b-4fdd-bfd2-0dd6b79674b1" providerId="ADAL" clId="{809022DC-1C3F-4962-992F-1E6477148DFF}" dt="2026-04-29T10:30:10.483" v="1896" actId="478"/>
          <ac:picMkLst>
            <pc:docMk/>
            <pc:sldMk cId="0" sldId="256"/>
            <ac:picMk id="10" creationId="{FEBBB993-BE3F-8222-CEFF-84B0839F89C0}"/>
          </ac:picMkLst>
        </pc:picChg>
      </pc:sldChg>
      <pc:sldChg chg="addSp delSp modSp mod">
        <pc:chgData name="Diego Siciliano" userId="f11ead9f-317b-4fdd-bfd2-0dd6b79674b1" providerId="ADAL" clId="{809022DC-1C3F-4962-992F-1E6477148DFF}" dt="2026-04-29T12:13:39.401" v="7312" actId="1076"/>
        <pc:sldMkLst>
          <pc:docMk/>
          <pc:sldMk cId="0" sldId="258"/>
        </pc:sldMkLst>
        <pc:spChg chg="mod">
          <ac:chgData name="Diego Siciliano" userId="f11ead9f-317b-4fdd-bfd2-0dd6b79674b1" providerId="ADAL" clId="{809022DC-1C3F-4962-992F-1E6477148DFF}" dt="2026-04-29T12:06:39.617" v="7086" actId="255"/>
          <ac:spMkLst>
            <pc:docMk/>
            <pc:sldMk cId="0" sldId="258"/>
            <ac:spMk id="4" creationId="{6CBEFFD5-BCF6-5947-EBB9-95B5330AF928}"/>
          </ac:spMkLst>
        </pc:spChg>
        <pc:spChg chg="mod">
          <ac:chgData name="Diego Siciliano" userId="f11ead9f-317b-4fdd-bfd2-0dd6b79674b1" providerId="ADAL" clId="{809022DC-1C3F-4962-992F-1E6477148DFF}" dt="2026-04-29T12:06:23.085" v="7084" actId="14100"/>
          <ac:spMkLst>
            <pc:docMk/>
            <pc:sldMk cId="0" sldId="258"/>
            <ac:spMk id="6" creationId="{43C34648-F27B-1D1F-DC51-9762E999E7FC}"/>
          </ac:spMkLst>
        </pc:spChg>
        <pc:spChg chg="add mod">
          <ac:chgData name="Diego Siciliano" userId="f11ead9f-317b-4fdd-bfd2-0dd6b79674b1" providerId="ADAL" clId="{809022DC-1C3F-4962-992F-1E6477148DFF}" dt="2026-04-29T12:13:39.401" v="7312" actId="1076"/>
          <ac:spMkLst>
            <pc:docMk/>
            <pc:sldMk cId="0" sldId="258"/>
            <ac:spMk id="10" creationId="{04B53E93-4692-414C-B0A3-557F5E7761E5}"/>
          </ac:spMkLst>
        </pc:spChg>
        <pc:spChg chg="del">
          <ac:chgData name="Diego Siciliano" userId="f11ead9f-317b-4fdd-bfd2-0dd6b79674b1" providerId="ADAL" clId="{809022DC-1C3F-4962-992F-1E6477148DFF}" dt="2026-04-29T12:13:35.667" v="7311" actId="478"/>
          <ac:spMkLst>
            <pc:docMk/>
            <pc:sldMk cId="0" sldId="258"/>
            <ac:spMk id="17" creationId="{E1AB713B-5515-713A-BE29-5B79840386C6}"/>
          </ac:spMkLst>
        </pc:spChg>
        <pc:spChg chg="del mod">
          <ac:chgData name="Diego Siciliano" userId="f11ead9f-317b-4fdd-bfd2-0dd6b79674b1" providerId="ADAL" clId="{809022DC-1C3F-4962-992F-1E6477148DFF}" dt="2026-04-29T12:05:00.295" v="7072" actId="478"/>
          <ac:spMkLst>
            <pc:docMk/>
            <pc:sldMk cId="0" sldId="258"/>
            <ac:spMk id="31" creationId="{765925EA-15A0-8199-4B5C-1A14FCE61F86}"/>
          </ac:spMkLst>
        </pc:spChg>
        <pc:spChg chg="mod">
          <ac:chgData name="Diego Siciliano" userId="f11ead9f-317b-4fdd-bfd2-0dd6b79674b1" providerId="ADAL" clId="{809022DC-1C3F-4962-992F-1E6477148DFF}" dt="2026-04-29T12:06:44.782" v="7087" actId="1076"/>
          <ac:spMkLst>
            <pc:docMk/>
            <pc:sldMk cId="0" sldId="258"/>
            <ac:spMk id="36" creationId="{B2DCA2D0-D4A9-865A-0863-AE2EE7501331}"/>
          </ac:spMkLst>
        </pc:spChg>
        <pc:graphicFrameChg chg="del">
          <ac:chgData name="Diego Siciliano" userId="f11ead9f-317b-4fdd-bfd2-0dd6b79674b1" providerId="ADAL" clId="{809022DC-1C3F-4962-992F-1E6477148DFF}" dt="2026-04-29T07:47:02.313" v="1193" actId="478"/>
          <ac:graphicFrameMkLst>
            <pc:docMk/>
            <pc:sldMk cId="0" sldId="258"/>
            <ac:graphicFrameMk id="2" creationId="{0DAAD6A3-29CC-7A03-AED9-C9B2DDD51974}"/>
          </ac:graphicFrameMkLst>
        </pc:graphicFrameChg>
        <pc:graphicFrameChg chg="add mod ord">
          <ac:chgData name="Diego Siciliano" userId="f11ead9f-317b-4fdd-bfd2-0dd6b79674b1" providerId="ADAL" clId="{809022DC-1C3F-4962-992F-1E6477148DFF}" dt="2026-04-29T12:05:15.898" v="7074" actId="1076"/>
          <ac:graphicFrameMkLst>
            <pc:docMk/>
            <pc:sldMk cId="0" sldId="258"/>
            <ac:graphicFrameMk id="8" creationId="{C7E54F7B-16AF-9BA1-3DF4-FDF8B69D1B20}"/>
          </ac:graphicFrameMkLst>
        </pc:graphicFrameChg>
        <pc:picChg chg="del">
          <ac:chgData name="Diego Siciliano" userId="f11ead9f-317b-4fdd-bfd2-0dd6b79674b1" providerId="ADAL" clId="{809022DC-1C3F-4962-992F-1E6477148DFF}" dt="2026-04-29T07:47:13.268" v="1197" actId="478"/>
          <ac:picMkLst>
            <pc:docMk/>
            <pc:sldMk cId="0" sldId="258"/>
            <ac:picMk id="5" creationId="{06136811-A25B-5A54-33CF-81C629DB8829}"/>
          </ac:picMkLst>
        </pc:picChg>
        <pc:picChg chg="add mod">
          <ac:chgData name="Diego Siciliano" userId="f11ead9f-317b-4fdd-bfd2-0dd6b79674b1" providerId="ADAL" clId="{809022DC-1C3F-4962-992F-1E6477148DFF}" dt="2026-04-29T07:47:19.806" v="1198"/>
          <ac:picMkLst>
            <pc:docMk/>
            <pc:sldMk cId="0" sldId="258"/>
            <ac:picMk id="9" creationId="{EC23E738-4C5B-C0FB-CE44-1AFA630CCD6B}"/>
          </ac:picMkLst>
        </pc:picChg>
        <pc:cxnChg chg="add mod">
          <ac:chgData name="Diego Siciliano" userId="f11ead9f-317b-4fdd-bfd2-0dd6b79674b1" providerId="ADAL" clId="{809022DC-1C3F-4962-992F-1E6477148DFF}" dt="2026-04-29T12:05:28.510" v="7075" actId="208"/>
          <ac:cxnSpMkLst>
            <pc:docMk/>
            <pc:sldMk cId="0" sldId="258"/>
            <ac:cxnSpMk id="2" creationId="{2E2BB8F1-2C08-6FFE-6D50-083657B9C1FC}"/>
          </ac:cxnSpMkLst>
        </pc:cxnChg>
        <pc:cxnChg chg="mod">
          <ac:chgData name="Diego Siciliano" userId="f11ead9f-317b-4fdd-bfd2-0dd6b79674b1" providerId="ADAL" clId="{809022DC-1C3F-4962-992F-1E6477148DFF}" dt="2026-04-29T12:05:44.854" v="7076" actId="1076"/>
          <ac:cxnSpMkLst>
            <pc:docMk/>
            <pc:sldMk cId="0" sldId="258"/>
            <ac:cxnSpMk id="30" creationId="{AE90E400-47C5-49D5-4BD0-280113441164}"/>
          </ac:cxnSpMkLst>
        </pc:cxnChg>
        <pc:cxnChg chg="mod">
          <ac:chgData name="Diego Siciliano" userId="f11ead9f-317b-4fdd-bfd2-0dd6b79674b1" providerId="ADAL" clId="{809022DC-1C3F-4962-992F-1E6477148DFF}" dt="2026-04-29T12:06:48.471" v="7088" actId="1076"/>
          <ac:cxnSpMkLst>
            <pc:docMk/>
            <pc:sldMk cId="0" sldId="258"/>
            <ac:cxnSpMk id="35" creationId="{A5CE52A3-C8E4-9A0D-ADC8-A9BF1765D509}"/>
          </ac:cxnSpMkLst>
        </pc:cxnChg>
      </pc:sldChg>
      <pc:sldChg chg="addSp delSp modSp mod">
        <pc:chgData name="Diego Siciliano" userId="f11ead9f-317b-4fdd-bfd2-0dd6b79674b1" providerId="ADAL" clId="{809022DC-1C3F-4962-992F-1E6477148DFF}" dt="2026-04-29T12:19:16.088" v="7462" actId="1076"/>
        <pc:sldMkLst>
          <pc:docMk/>
          <pc:sldMk cId="0" sldId="261"/>
        </pc:sldMkLst>
        <pc:spChg chg="mod">
          <ac:chgData name="Diego Siciliano" userId="f11ead9f-317b-4fdd-bfd2-0dd6b79674b1" providerId="ADAL" clId="{809022DC-1C3F-4962-992F-1E6477148DFF}" dt="2026-04-29T12:18:40.613" v="7452" actId="403"/>
          <ac:spMkLst>
            <pc:docMk/>
            <pc:sldMk cId="0" sldId="261"/>
            <ac:spMk id="3" creationId="{8C1812D6-F2CD-C0B7-D717-547EC59D6DA3}"/>
          </ac:spMkLst>
        </pc:spChg>
        <pc:spChg chg="add mod">
          <ac:chgData name="Diego Siciliano" userId="f11ead9f-317b-4fdd-bfd2-0dd6b79674b1" providerId="ADAL" clId="{809022DC-1C3F-4962-992F-1E6477148DFF}" dt="2026-04-29T12:15:30.016" v="7420" actId="1076"/>
          <ac:spMkLst>
            <pc:docMk/>
            <pc:sldMk cId="0" sldId="261"/>
            <ac:spMk id="9" creationId="{E2455198-B672-4CA4-5F1C-55C3568A41D5}"/>
          </ac:spMkLst>
        </pc:spChg>
        <pc:spChg chg="del">
          <ac:chgData name="Diego Siciliano" userId="f11ead9f-317b-4fdd-bfd2-0dd6b79674b1" providerId="ADAL" clId="{809022DC-1C3F-4962-992F-1E6477148DFF}" dt="2026-04-29T12:15:26.053" v="7419" actId="478"/>
          <ac:spMkLst>
            <pc:docMk/>
            <pc:sldMk cId="0" sldId="261"/>
            <ac:spMk id="19" creationId="{FC4824B6-6ECB-87CC-6296-50DCE3CA34EC}"/>
          </ac:spMkLst>
        </pc:spChg>
        <pc:spChg chg="mod">
          <ac:chgData name="Diego Siciliano" userId="f11ead9f-317b-4fdd-bfd2-0dd6b79674b1" providerId="ADAL" clId="{809022DC-1C3F-4962-992F-1E6477148DFF}" dt="2026-04-29T12:17:15.382" v="7437" actId="1076"/>
          <ac:spMkLst>
            <pc:docMk/>
            <pc:sldMk cId="0" sldId="261"/>
            <ac:spMk id="36" creationId="{CA7439FA-39E2-FB9A-2810-0A2037261093}"/>
          </ac:spMkLst>
        </pc:spChg>
        <pc:spChg chg="mod">
          <ac:chgData name="Diego Siciliano" userId="f11ead9f-317b-4fdd-bfd2-0dd6b79674b1" providerId="ADAL" clId="{809022DC-1C3F-4962-992F-1E6477148DFF}" dt="2026-04-29T12:17:22.773" v="7438" actId="2711"/>
          <ac:spMkLst>
            <pc:docMk/>
            <pc:sldMk cId="0" sldId="261"/>
            <ac:spMk id="37" creationId="{70E8A2B8-2902-91AA-A442-70D818119239}"/>
          </ac:spMkLst>
        </pc:spChg>
        <pc:spChg chg="mod">
          <ac:chgData name="Diego Siciliano" userId="f11ead9f-317b-4fdd-bfd2-0dd6b79674b1" providerId="ADAL" clId="{809022DC-1C3F-4962-992F-1E6477148DFF}" dt="2026-04-29T12:17:15.382" v="7437" actId="1076"/>
          <ac:spMkLst>
            <pc:docMk/>
            <pc:sldMk cId="0" sldId="261"/>
            <ac:spMk id="38" creationId="{0A1835E1-9246-47AB-7D52-4C2453F5F646}"/>
          </ac:spMkLst>
        </pc:spChg>
        <pc:spChg chg="mod">
          <ac:chgData name="Diego Siciliano" userId="f11ead9f-317b-4fdd-bfd2-0dd6b79674b1" providerId="ADAL" clId="{809022DC-1C3F-4962-992F-1E6477148DFF}" dt="2026-04-29T12:17:22.773" v="7438" actId="2711"/>
          <ac:spMkLst>
            <pc:docMk/>
            <pc:sldMk cId="0" sldId="261"/>
            <ac:spMk id="39" creationId="{1BE07EFC-BC27-444C-47FE-2A54F6600C0A}"/>
          </ac:spMkLst>
        </pc:spChg>
        <pc:spChg chg="mod">
          <ac:chgData name="Diego Siciliano" userId="f11ead9f-317b-4fdd-bfd2-0dd6b79674b1" providerId="ADAL" clId="{809022DC-1C3F-4962-992F-1E6477148DFF}" dt="2026-04-29T12:17:44.916" v="7440" actId="403"/>
          <ac:spMkLst>
            <pc:docMk/>
            <pc:sldMk cId="0" sldId="261"/>
            <ac:spMk id="45" creationId="{B8CFA55D-FAE7-0EA2-3559-0B3E87DC3CAC}"/>
          </ac:spMkLst>
        </pc:spChg>
        <pc:spChg chg="mod">
          <ac:chgData name="Diego Siciliano" userId="f11ead9f-317b-4fdd-bfd2-0dd6b79674b1" providerId="ADAL" clId="{809022DC-1C3F-4962-992F-1E6477148DFF}" dt="2026-04-29T12:18:13.945" v="7447" actId="403"/>
          <ac:spMkLst>
            <pc:docMk/>
            <pc:sldMk cId="0" sldId="261"/>
            <ac:spMk id="50" creationId="{5995E85E-19AD-1C57-7B80-97B8F702ECC4}"/>
          </ac:spMkLst>
        </pc:spChg>
        <pc:spChg chg="mod">
          <ac:chgData name="Diego Siciliano" userId="f11ead9f-317b-4fdd-bfd2-0dd6b79674b1" providerId="ADAL" clId="{809022DC-1C3F-4962-992F-1E6477148DFF}" dt="2026-04-29T12:18:13.945" v="7447" actId="403"/>
          <ac:spMkLst>
            <pc:docMk/>
            <pc:sldMk cId="0" sldId="261"/>
            <ac:spMk id="51" creationId="{A52A3FC6-F797-4597-EAF7-2013E4861B29}"/>
          </ac:spMkLst>
        </pc:spChg>
        <pc:spChg chg="mod">
          <ac:chgData name="Diego Siciliano" userId="f11ead9f-317b-4fdd-bfd2-0dd6b79674b1" providerId="ADAL" clId="{809022DC-1C3F-4962-992F-1E6477148DFF}" dt="2026-04-29T12:17:40.095" v="7439" actId="403"/>
          <ac:spMkLst>
            <pc:docMk/>
            <pc:sldMk cId="0" sldId="261"/>
            <ac:spMk id="55" creationId="{E1C8A29B-43B0-8E1E-1F4D-51CFEB8DA050}"/>
          </ac:spMkLst>
        </pc:spChg>
        <pc:spChg chg="mod">
          <ac:chgData name="Diego Siciliano" userId="f11ead9f-317b-4fdd-bfd2-0dd6b79674b1" providerId="ADAL" clId="{809022DC-1C3F-4962-992F-1E6477148DFF}" dt="2026-04-29T12:17:40.095" v="7439" actId="403"/>
          <ac:spMkLst>
            <pc:docMk/>
            <pc:sldMk cId="0" sldId="261"/>
            <ac:spMk id="56" creationId="{9E068F15-C5A5-E385-50C9-EA85C47A4F62}"/>
          </ac:spMkLst>
        </pc:spChg>
        <pc:spChg chg="mod">
          <ac:chgData name="Diego Siciliano" userId="f11ead9f-317b-4fdd-bfd2-0dd6b79674b1" providerId="ADAL" clId="{809022DC-1C3F-4962-992F-1E6477148DFF}" dt="2026-04-29T12:18:17.222" v="7449" actId="403"/>
          <ac:spMkLst>
            <pc:docMk/>
            <pc:sldMk cId="0" sldId="261"/>
            <ac:spMk id="60" creationId="{51D992B7-481D-39D6-F8D8-C01CB9744B25}"/>
          </ac:spMkLst>
        </pc:spChg>
        <pc:spChg chg="mod">
          <ac:chgData name="Diego Siciliano" userId="f11ead9f-317b-4fdd-bfd2-0dd6b79674b1" providerId="ADAL" clId="{809022DC-1C3F-4962-992F-1E6477148DFF}" dt="2026-04-29T12:17:58.688" v="7442" actId="403"/>
          <ac:spMkLst>
            <pc:docMk/>
            <pc:sldMk cId="0" sldId="261"/>
            <ac:spMk id="61" creationId="{309EDED6-7DBE-D729-581A-CBC1BEBC258D}"/>
          </ac:spMkLst>
        </pc:spChg>
        <pc:spChg chg="mod">
          <ac:chgData name="Diego Siciliano" userId="f11ead9f-317b-4fdd-bfd2-0dd6b79674b1" providerId="ADAL" clId="{809022DC-1C3F-4962-992F-1E6477148DFF}" dt="2026-04-29T12:17:58.688" v="7442" actId="403"/>
          <ac:spMkLst>
            <pc:docMk/>
            <pc:sldMk cId="0" sldId="261"/>
            <ac:spMk id="63" creationId="{391B262E-9C05-512C-BC09-5FFA6970A6B7}"/>
          </ac:spMkLst>
        </pc:spChg>
        <pc:spChg chg="mod">
          <ac:chgData name="Diego Siciliano" userId="f11ead9f-317b-4fdd-bfd2-0dd6b79674b1" providerId="ADAL" clId="{809022DC-1C3F-4962-992F-1E6477148DFF}" dt="2026-04-29T12:18:17.222" v="7449" actId="403"/>
          <ac:spMkLst>
            <pc:docMk/>
            <pc:sldMk cId="0" sldId="261"/>
            <ac:spMk id="67" creationId="{B241EAD6-6EB1-7871-25ED-ED68FEA7C2ED}"/>
          </ac:spMkLst>
        </pc:spChg>
        <pc:spChg chg="mod">
          <ac:chgData name="Diego Siciliano" userId="f11ead9f-317b-4fdd-bfd2-0dd6b79674b1" providerId="ADAL" clId="{809022DC-1C3F-4962-992F-1E6477148DFF}" dt="2026-04-29T12:18:04.916" v="7445" actId="403"/>
          <ac:spMkLst>
            <pc:docMk/>
            <pc:sldMk cId="0" sldId="261"/>
            <ac:spMk id="68" creationId="{033B8775-9335-B27D-E48B-F4FECF5228D4}"/>
          </ac:spMkLst>
        </pc:spChg>
        <pc:spChg chg="mod">
          <ac:chgData name="Diego Siciliano" userId="f11ead9f-317b-4fdd-bfd2-0dd6b79674b1" providerId="ADAL" clId="{809022DC-1C3F-4962-992F-1E6477148DFF}" dt="2026-04-29T12:18:04.916" v="7445" actId="403"/>
          <ac:spMkLst>
            <pc:docMk/>
            <pc:sldMk cId="0" sldId="261"/>
            <ac:spMk id="69" creationId="{B54246A9-6076-F098-658E-20990A06E082}"/>
          </ac:spMkLst>
        </pc:spChg>
        <pc:spChg chg="mod">
          <ac:chgData name="Diego Siciliano" userId="f11ead9f-317b-4fdd-bfd2-0dd6b79674b1" providerId="ADAL" clId="{809022DC-1C3F-4962-992F-1E6477148DFF}" dt="2026-04-29T12:19:05.354" v="7458" actId="1076"/>
          <ac:spMkLst>
            <pc:docMk/>
            <pc:sldMk cId="0" sldId="261"/>
            <ac:spMk id="70" creationId="{E267D635-99FA-E95B-0AF7-BA49434224E7}"/>
          </ac:spMkLst>
        </pc:spChg>
        <pc:spChg chg="mod">
          <ac:chgData name="Diego Siciliano" userId="f11ead9f-317b-4fdd-bfd2-0dd6b79674b1" providerId="ADAL" clId="{809022DC-1C3F-4962-992F-1E6477148DFF}" dt="2026-04-29T12:16:57.912" v="7435" actId="20577"/>
          <ac:spMkLst>
            <pc:docMk/>
            <pc:sldMk cId="0" sldId="261"/>
            <ac:spMk id="71" creationId="{719C09DD-D6ED-D261-0010-11C73BD4A089}"/>
          </ac:spMkLst>
        </pc:spChg>
        <pc:picChg chg="del">
          <ac:chgData name="Diego Siciliano" userId="f11ead9f-317b-4fdd-bfd2-0dd6b79674b1" providerId="ADAL" clId="{809022DC-1C3F-4962-992F-1E6477148DFF}" dt="2026-04-29T12:19:07.154" v="7459" actId="478"/>
          <ac:picMkLst>
            <pc:docMk/>
            <pc:sldMk cId="0" sldId="261"/>
            <ac:picMk id="2" creationId="{1A4EF758-F4ED-FC06-6E54-99D105D14981}"/>
          </ac:picMkLst>
        </pc:picChg>
        <pc:picChg chg="add mod">
          <ac:chgData name="Diego Siciliano" userId="f11ead9f-317b-4fdd-bfd2-0dd6b79674b1" providerId="ADAL" clId="{809022DC-1C3F-4962-992F-1E6477148DFF}" dt="2026-04-29T12:19:16.088" v="7462" actId="1076"/>
          <ac:picMkLst>
            <pc:docMk/>
            <pc:sldMk cId="0" sldId="261"/>
            <ac:picMk id="10" creationId="{3D9DD1BD-6830-FDAB-720B-ABD1F165F284}"/>
          </ac:picMkLst>
        </pc:picChg>
      </pc:sldChg>
      <pc:sldChg chg="addSp delSp modSp mod">
        <pc:chgData name="Diego Siciliano" userId="f11ead9f-317b-4fdd-bfd2-0dd6b79674b1" providerId="ADAL" clId="{809022DC-1C3F-4962-992F-1E6477148DFF}" dt="2026-04-29T11:58:34.992" v="6971" actId="207"/>
        <pc:sldMkLst>
          <pc:docMk/>
          <pc:sldMk cId="0" sldId="266"/>
        </pc:sldMkLst>
        <pc:spChg chg="del">
          <ac:chgData name="Diego Siciliano" userId="f11ead9f-317b-4fdd-bfd2-0dd6b79674b1" providerId="ADAL" clId="{809022DC-1C3F-4962-992F-1E6477148DFF}" dt="2026-04-29T11:55:04.831" v="6561" actId="478"/>
          <ac:spMkLst>
            <pc:docMk/>
            <pc:sldMk cId="0" sldId="266"/>
            <ac:spMk id="3" creationId="{08F38105-26B2-E048-691E-C44525F505DD}"/>
          </ac:spMkLst>
        </pc:spChg>
        <pc:spChg chg="add mod">
          <ac:chgData name="Diego Siciliano" userId="f11ead9f-317b-4fdd-bfd2-0dd6b79674b1" providerId="ADAL" clId="{809022DC-1C3F-4962-992F-1E6477148DFF}" dt="2026-04-29T11:55:16.894" v="6577" actId="20577"/>
          <ac:spMkLst>
            <pc:docMk/>
            <pc:sldMk cId="0" sldId="266"/>
            <ac:spMk id="5" creationId="{9E9FFE80-F357-D945-6DE8-3BCA199267CD}"/>
          </ac:spMkLst>
        </pc:spChg>
        <pc:spChg chg="add mod">
          <ac:chgData name="Diego Siciliano" userId="f11ead9f-317b-4fdd-bfd2-0dd6b79674b1" providerId="ADAL" clId="{809022DC-1C3F-4962-992F-1E6477148DFF}" dt="2026-04-29T11:58:34.992" v="6971" actId="207"/>
          <ac:spMkLst>
            <pc:docMk/>
            <pc:sldMk cId="0" sldId="266"/>
            <ac:spMk id="7" creationId="{77E3D3FD-0521-8E53-9C20-07597C59020F}"/>
          </ac:spMkLst>
        </pc:spChg>
        <pc:spChg chg="del mod">
          <ac:chgData name="Diego Siciliano" userId="f11ead9f-317b-4fdd-bfd2-0dd6b79674b1" providerId="ADAL" clId="{809022DC-1C3F-4962-992F-1E6477148DFF}" dt="2026-04-29T11:58:11.545" v="6967" actId="478"/>
          <ac:spMkLst>
            <pc:docMk/>
            <pc:sldMk cId="0" sldId="266"/>
            <ac:spMk id="10" creationId="{00000000-0000-0000-0000-000000000000}"/>
          </ac:spMkLst>
        </pc:spChg>
        <pc:spChg chg="mod">
          <ac:chgData name="Diego Siciliano" userId="f11ead9f-317b-4fdd-bfd2-0dd6b79674b1" providerId="ADAL" clId="{809022DC-1C3F-4962-992F-1E6477148DFF}" dt="2026-04-29T11:55:28.215" v="6581" actId="255"/>
          <ac:spMkLst>
            <pc:docMk/>
            <pc:sldMk cId="0" sldId="266"/>
            <ac:spMk id="15" creationId="{BEEBE096-242A-EDE0-4E1E-7521730E8A65}"/>
          </ac:spMkLst>
        </pc:spChg>
        <pc:spChg chg="mod">
          <ac:chgData name="Diego Siciliano" userId="f11ead9f-317b-4fdd-bfd2-0dd6b79674b1" providerId="ADAL" clId="{809022DC-1C3F-4962-992F-1E6477148DFF}" dt="2026-04-29T11:55:52.324" v="6591" actId="1076"/>
          <ac:spMkLst>
            <pc:docMk/>
            <pc:sldMk cId="0" sldId="266"/>
            <ac:spMk id="16" creationId="{4820D2DC-0E73-4CD0-A083-8484BA20BD2D}"/>
          </ac:spMkLst>
        </pc:spChg>
        <pc:picChg chg="add mod">
          <ac:chgData name="Diego Siciliano" userId="f11ead9f-317b-4fdd-bfd2-0dd6b79674b1" providerId="ADAL" clId="{809022DC-1C3F-4962-992F-1E6477148DFF}" dt="2026-04-29T10:31:49.300" v="1898"/>
          <ac:picMkLst>
            <pc:docMk/>
            <pc:sldMk cId="0" sldId="266"/>
            <ac:picMk id="2" creationId="{D18BEC53-AC22-0F8E-B9E5-8CA3F061207F}"/>
          </ac:picMkLst>
        </pc:picChg>
        <pc:picChg chg="del">
          <ac:chgData name="Diego Siciliano" userId="f11ead9f-317b-4fdd-bfd2-0dd6b79674b1" providerId="ADAL" clId="{809022DC-1C3F-4962-992F-1E6477148DFF}" dt="2026-04-29T10:31:43.713" v="1897" actId="478"/>
          <ac:picMkLst>
            <pc:docMk/>
            <pc:sldMk cId="0" sldId="266"/>
            <ac:picMk id="4" creationId="{00000000-0000-0000-0000-000000000000}"/>
          </ac:picMkLst>
        </pc:picChg>
        <pc:picChg chg="mod">
          <ac:chgData name="Diego Siciliano" userId="f11ead9f-317b-4fdd-bfd2-0dd6b79674b1" providerId="ADAL" clId="{809022DC-1C3F-4962-992F-1E6477148DFF}" dt="2026-04-29T11:55:54.051" v="6593" actId="1076"/>
          <ac:picMkLst>
            <pc:docMk/>
            <pc:sldMk cId="0" sldId="266"/>
            <ac:picMk id="6" creationId="{00000000-0000-0000-0000-000000000000}"/>
          </ac:picMkLst>
        </pc:picChg>
        <pc:picChg chg="mod">
          <ac:chgData name="Diego Siciliano" userId="f11ead9f-317b-4fdd-bfd2-0dd6b79674b1" providerId="ADAL" clId="{809022DC-1C3F-4962-992F-1E6477148DFF}" dt="2026-04-29T11:55:53.380" v="6592" actId="1076"/>
          <ac:picMkLst>
            <pc:docMk/>
            <pc:sldMk cId="0" sldId="266"/>
            <ac:picMk id="8" creationId="{00000000-0000-0000-0000-000000000000}"/>
          </ac:picMkLst>
        </pc:picChg>
        <pc:picChg chg="mod">
          <ac:chgData name="Diego Siciliano" userId="f11ead9f-317b-4fdd-bfd2-0dd6b79674b1" providerId="ADAL" clId="{809022DC-1C3F-4962-992F-1E6477148DFF}" dt="2026-04-29T11:55:50.187" v="6590" actId="1076"/>
          <ac:picMkLst>
            <pc:docMk/>
            <pc:sldMk cId="0" sldId="266"/>
            <ac:picMk id="9" creationId="{00000000-0000-0000-0000-000000000000}"/>
          </ac:picMkLst>
        </pc:picChg>
        <pc:picChg chg="mod">
          <ac:chgData name="Diego Siciliano" userId="f11ead9f-317b-4fdd-bfd2-0dd6b79674b1" providerId="ADAL" clId="{809022DC-1C3F-4962-992F-1E6477148DFF}" dt="2026-04-29T11:55:44.842" v="6587" actId="1076"/>
          <ac:picMkLst>
            <pc:docMk/>
            <pc:sldMk cId="0" sldId="266"/>
            <ac:picMk id="24" creationId="{00000000-0000-0000-0000-000000000000}"/>
          </ac:picMkLst>
        </pc:picChg>
        <pc:picChg chg="mod">
          <ac:chgData name="Diego Siciliano" userId="f11ead9f-317b-4fdd-bfd2-0dd6b79674b1" providerId="ADAL" clId="{809022DC-1C3F-4962-992F-1E6477148DFF}" dt="2026-04-29T11:55:42.523" v="6585" actId="1076"/>
          <ac:picMkLst>
            <pc:docMk/>
            <pc:sldMk cId="0" sldId="266"/>
            <ac:picMk id="25" creationId="{00000000-0000-0000-0000-000000000000}"/>
          </ac:picMkLst>
        </pc:picChg>
        <pc:picChg chg="mod">
          <ac:chgData name="Diego Siciliano" userId="f11ead9f-317b-4fdd-bfd2-0dd6b79674b1" providerId="ADAL" clId="{809022DC-1C3F-4962-992F-1E6477148DFF}" dt="2026-04-29T11:55:46.672" v="6589" actId="1076"/>
          <ac:picMkLst>
            <pc:docMk/>
            <pc:sldMk cId="0" sldId="266"/>
            <ac:picMk id="26" creationId="{00000000-0000-0000-0000-000000000000}"/>
          </ac:picMkLst>
        </pc:picChg>
        <pc:picChg chg="mod">
          <ac:chgData name="Diego Siciliano" userId="f11ead9f-317b-4fdd-bfd2-0dd6b79674b1" providerId="ADAL" clId="{809022DC-1C3F-4962-992F-1E6477148DFF}" dt="2026-04-29T11:55:45.777" v="6588" actId="1076"/>
          <ac:picMkLst>
            <pc:docMk/>
            <pc:sldMk cId="0" sldId="266"/>
            <ac:picMk id="27" creationId="{00000000-0000-0000-0000-000000000000}"/>
          </ac:picMkLst>
        </pc:picChg>
        <pc:picChg chg="mod">
          <ac:chgData name="Diego Siciliano" userId="f11ead9f-317b-4fdd-bfd2-0dd6b79674b1" providerId="ADAL" clId="{809022DC-1C3F-4962-992F-1E6477148DFF}" dt="2026-04-29T11:55:43.747" v="6586" actId="1076"/>
          <ac:picMkLst>
            <pc:docMk/>
            <pc:sldMk cId="0" sldId="266"/>
            <ac:picMk id="28" creationId="{00000000-0000-0000-0000-000000000000}"/>
          </ac:picMkLst>
        </pc:picChg>
      </pc:sldChg>
      <pc:sldChg chg="addSp delSp modSp mod">
        <pc:chgData name="Diego Siciliano" userId="f11ead9f-317b-4fdd-bfd2-0dd6b79674b1" providerId="ADAL" clId="{809022DC-1C3F-4962-992F-1E6477148DFF}" dt="2026-04-29T11:58:43.694" v="6972" actId="207"/>
        <pc:sldMkLst>
          <pc:docMk/>
          <pc:sldMk cId="0" sldId="268"/>
        </pc:sldMkLst>
        <pc:spChg chg="add mod">
          <ac:chgData name="Diego Siciliano" userId="f11ead9f-317b-4fdd-bfd2-0dd6b79674b1" providerId="ADAL" clId="{809022DC-1C3F-4962-992F-1E6477148DFF}" dt="2026-04-29T11:51:14.841" v="6386" actId="20577"/>
          <ac:spMkLst>
            <pc:docMk/>
            <pc:sldMk cId="0" sldId="268"/>
            <ac:spMk id="3" creationId="{59E0675D-72BC-0901-18C2-9B6A69458750}"/>
          </ac:spMkLst>
        </pc:spChg>
        <pc:spChg chg="mod">
          <ac:chgData name="Diego Siciliano" userId="f11ead9f-317b-4fdd-bfd2-0dd6b79674b1" providerId="ADAL" clId="{809022DC-1C3F-4962-992F-1E6477148DFF}" dt="2026-04-29T11:51:34.047" v="6391" actId="255"/>
          <ac:spMkLst>
            <pc:docMk/>
            <pc:sldMk cId="0" sldId="268"/>
            <ac:spMk id="5" creationId="{00000000-0000-0000-0000-000000000000}"/>
          </ac:spMkLst>
        </pc:spChg>
        <pc:spChg chg="del">
          <ac:chgData name="Diego Siciliano" userId="f11ead9f-317b-4fdd-bfd2-0dd6b79674b1" providerId="ADAL" clId="{809022DC-1C3F-4962-992F-1E6477148DFF}" dt="2026-04-29T11:51:03.042" v="6363" actId="478"/>
          <ac:spMkLst>
            <pc:docMk/>
            <pc:sldMk cId="0" sldId="268"/>
            <ac:spMk id="7" creationId="{3D701F1A-2DE1-4A6A-6660-4FC21239D940}"/>
          </ac:spMkLst>
        </pc:spChg>
        <pc:spChg chg="mod">
          <ac:chgData name="Diego Siciliano" userId="f11ead9f-317b-4fdd-bfd2-0dd6b79674b1" providerId="ADAL" clId="{809022DC-1C3F-4962-992F-1E6477148DFF}" dt="2026-04-29T11:53:20.268" v="6532" actId="1076"/>
          <ac:spMkLst>
            <pc:docMk/>
            <pc:sldMk cId="0" sldId="268"/>
            <ac:spMk id="36" creationId="{17CB5D2B-8684-3AFC-5F37-E6C4040B058D}"/>
          </ac:spMkLst>
        </pc:spChg>
        <pc:spChg chg="mod">
          <ac:chgData name="Diego Siciliano" userId="f11ead9f-317b-4fdd-bfd2-0dd6b79674b1" providerId="ADAL" clId="{809022DC-1C3F-4962-992F-1E6477148DFF}" dt="2026-04-29T11:58:43.694" v="6972" actId="207"/>
          <ac:spMkLst>
            <pc:docMk/>
            <pc:sldMk cId="0" sldId="268"/>
            <ac:spMk id="39" creationId="{35576B97-E80E-7C3C-A2B4-8829C9C04845}"/>
          </ac:spMkLst>
        </pc:spChg>
        <pc:grpChg chg="mod">
          <ac:chgData name="Diego Siciliano" userId="f11ead9f-317b-4fdd-bfd2-0dd6b79674b1" providerId="ADAL" clId="{809022DC-1C3F-4962-992F-1E6477148DFF}" dt="2026-04-29T11:57:32.795" v="6864" actId="1076"/>
          <ac:grpSpMkLst>
            <pc:docMk/>
            <pc:sldMk cId="0" sldId="268"/>
            <ac:grpSpMk id="32" creationId="{2555D585-CF96-EA40-C933-C00FD011A70C}"/>
          </ac:grpSpMkLst>
        </pc:grpChg>
        <pc:picChg chg="add mod">
          <ac:chgData name="Diego Siciliano" userId="f11ead9f-317b-4fdd-bfd2-0dd6b79674b1" providerId="ADAL" clId="{809022DC-1C3F-4962-992F-1E6477148DFF}" dt="2026-04-29T10:31:54.064" v="1900"/>
          <ac:picMkLst>
            <pc:docMk/>
            <pc:sldMk cId="0" sldId="268"/>
            <ac:picMk id="2" creationId="{F878256D-E33D-795C-0A40-821354390B83}"/>
          </ac:picMkLst>
        </pc:picChg>
        <pc:picChg chg="mod modCrop">
          <ac:chgData name="Diego Siciliano" userId="f11ead9f-317b-4fdd-bfd2-0dd6b79674b1" providerId="ADAL" clId="{809022DC-1C3F-4962-992F-1E6477148DFF}" dt="2026-04-29T11:53:03.287" v="6521" actId="1076"/>
          <ac:picMkLst>
            <pc:docMk/>
            <pc:sldMk cId="0" sldId="268"/>
            <ac:picMk id="6" creationId="{00000000-0000-0000-0000-000000000000}"/>
          </ac:picMkLst>
        </pc:picChg>
        <pc:picChg chg="mod">
          <ac:chgData name="Diego Siciliano" userId="f11ead9f-317b-4fdd-bfd2-0dd6b79674b1" providerId="ADAL" clId="{809022DC-1C3F-4962-992F-1E6477148DFF}" dt="2026-04-29T11:53:15.317" v="6530" actId="1076"/>
          <ac:picMkLst>
            <pc:docMk/>
            <pc:sldMk cId="0" sldId="268"/>
            <ac:picMk id="25" creationId="{023C879F-CED5-1865-3524-40C43B8FCC96}"/>
          </ac:picMkLst>
        </pc:picChg>
        <pc:picChg chg="mod">
          <ac:chgData name="Diego Siciliano" userId="f11ead9f-317b-4fdd-bfd2-0dd6b79674b1" providerId="ADAL" clId="{809022DC-1C3F-4962-992F-1E6477148DFF}" dt="2026-04-29T11:53:12.879" v="6528" actId="1076"/>
          <ac:picMkLst>
            <pc:docMk/>
            <pc:sldMk cId="0" sldId="268"/>
            <ac:picMk id="26" creationId="{7E25D755-E130-9AC5-A5A1-4DB7838CE229}"/>
          </ac:picMkLst>
        </pc:picChg>
        <pc:picChg chg="mod">
          <ac:chgData name="Diego Siciliano" userId="f11ead9f-317b-4fdd-bfd2-0dd6b79674b1" providerId="ADAL" clId="{809022DC-1C3F-4962-992F-1E6477148DFF}" dt="2026-04-29T11:57:28.511" v="6861" actId="1076"/>
          <ac:picMkLst>
            <pc:docMk/>
            <pc:sldMk cId="0" sldId="268"/>
            <ac:picMk id="27" creationId="{7C145C5F-81B0-2CA9-6440-34055A0EFF21}"/>
          </ac:picMkLst>
        </pc:picChg>
        <pc:picChg chg="mod">
          <ac:chgData name="Diego Siciliano" userId="f11ead9f-317b-4fdd-bfd2-0dd6b79674b1" providerId="ADAL" clId="{809022DC-1C3F-4962-992F-1E6477148DFF}" dt="2026-04-29T11:53:16.274" v="6531" actId="1076"/>
          <ac:picMkLst>
            <pc:docMk/>
            <pc:sldMk cId="0" sldId="268"/>
            <ac:picMk id="28" creationId="{6B1E0DE8-12B7-465A-8E33-2CCBC793738B}"/>
          </ac:picMkLst>
        </pc:picChg>
        <pc:picChg chg="mod">
          <ac:chgData name="Diego Siciliano" userId="f11ead9f-317b-4fdd-bfd2-0dd6b79674b1" providerId="ADAL" clId="{809022DC-1C3F-4962-992F-1E6477148DFF}" dt="2026-04-29T11:53:11.772" v="6527" actId="1076"/>
          <ac:picMkLst>
            <pc:docMk/>
            <pc:sldMk cId="0" sldId="268"/>
            <ac:picMk id="30" creationId="{0FD1F031-ACDC-83D1-6789-BD3CA79A6204}"/>
          </ac:picMkLst>
        </pc:picChg>
        <pc:picChg chg="mod">
          <ac:chgData name="Diego Siciliano" userId="f11ead9f-317b-4fdd-bfd2-0dd6b79674b1" providerId="ADAL" clId="{809022DC-1C3F-4962-992F-1E6477148DFF}" dt="2026-04-29T11:57:29.471" v="6862" actId="1076"/>
          <ac:picMkLst>
            <pc:docMk/>
            <pc:sldMk cId="0" sldId="268"/>
            <ac:picMk id="31" creationId="{5909AE29-8FC1-FBCF-A88D-438A973AA9E5}"/>
          </ac:picMkLst>
        </pc:picChg>
        <pc:picChg chg="del">
          <ac:chgData name="Diego Siciliano" userId="f11ead9f-317b-4fdd-bfd2-0dd6b79674b1" providerId="ADAL" clId="{809022DC-1C3F-4962-992F-1E6477148DFF}" dt="2026-04-29T10:31:52.912" v="1899" actId="478"/>
          <ac:picMkLst>
            <pc:docMk/>
            <pc:sldMk cId="0" sldId="268"/>
            <ac:picMk id="35" creationId="{09233B84-F2FC-01A1-F6F8-454ACC92C96D}"/>
          </ac:picMkLst>
        </pc:picChg>
        <pc:picChg chg="mod">
          <ac:chgData name="Diego Siciliano" userId="f11ead9f-317b-4fdd-bfd2-0dd6b79674b1" providerId="ADAL" clId="{809022DC-1C3F-4962-992F-1E6477148DFF}" dt="2026-04-29T11:53:28.057" v="6540" actId="1076"/>
          <ac:picMkLst>
            <pc:docMk/>
            <pc:sldMk cId="0" sldId="268"/>
            <ac:picMk id="40" creationId="{00000000-0000-0000-0000-000000000000}"/>
          </ac:picMkLst>
        </pc:picChg>
        <pc:picChg chg="mod">
          <ac:chgData name="Diego Siciliano" userId="f11ead9f-317b-4fdd-bfd2-0dd6b79674b1" providerId="ADAL" clId="{809022DC-1C3F-4962-992F-1E6477148DFF}" dt="2026-04-29T11:53:26.419" v="6538" actId="1076"/>
          <ac:picMkLst>
            <pc:docMk/>
            <pc:sldMk cId="0" sldId="268"/>
            <ac:picMk id="41" creationId="{00000000-0000-0000-0000-000000000000}"/>
          </ac:picMkLst>
        </pc:picChg>
        <pc:picChg chg="mod">
          <ac:chgData name="Diego Siciliano" userId="f11ead9f-317b-4fdd-bfd2-0dd6b79674b1" providerId="ADAL" clId="{809022DC-1C3F-4962-992F-1E6477148DFF}" dt="2026-04-29T11:53:27.205" v="6539" actId="1076"/>
          <ac:picMkLst>
            <pc:docMk/>
            <pc:sldMk cId="0" sldId="268"/>
            <ac:picMk id="42" creationId="{8A81466A-91C1-9445-C1C2-8A049C84B911}"/>
          </ac:picMkLst>
        </pc:picChg>
        <pc:picChg chg="mod">
          <ac:chgData name="Diego Siciliano" userId="f11ead9f-317b-4fdd-bfd2-0dd6b79674b1" providerId="ADAL" clId="{809022DC-1C3F-4962-992F-1E6477148DFF}" dt="2026-04-29T11:53:23.536" v="6535" actId="14100"/>
          <ac:picMkLst>
            <pc:docMk/>
            <pc:sldMk cId="0" sldId="268"/>
            <ac:picMk id="43" creationId="{30955B41-3D9E-C61D-CB6E-E7B80F489343}"/>
          </ac:picMkLst>
        </pc:picChg>
      </pc:sldChg>
      <pc:sldChg chg="addSp delSp modSp mod">
        <pc:chgData name="Diego Siciliano" userId="f11ead9f-317b-4fdd-bfd2-0dd6b79674b1" providerId="ADAL" clId="{809022DC-1C3F-4962-992F-1E6477148DFF}" dt="2026-04-29T11:58:57.799" v="6979" actId="20577"/>
        <pc:sldMkLst>
          <pc:docMk/>
          <pc:sldMk cId="0" sldId="272"/>
        </pc:sldMkLst>
        <pc:spChg chg="add del mod">
          <ac:chgData name="Diego Siciliano" userId="f11ead9f-317b-4fdd-bfd2-0dd6b79674b1" providerId="ADAL" clId="{809022DC-1C3F-4962-992F-1E6477148DFF}" dt="2026-04-29T11:35:49.126" v="5553" actId="478"/>
          <ac:spMkLst>
            <pc:docMk/>
            <pc:sldMk cId="0" sldId="272"/>
            <ac:spMk id="2" creationId="{BB9CCCFD-AF20-C878-9580-1561EFD76028}"/>
          </ac:spMkLst>
        </pc:spChg>
        <pc:spChg chg="add del mod">
          <ac:chgData name="Diego Siciliano" userId="f11ead9f-317b-4fdd-bfd2-0dd6b79674b1" providerId="ADAL" clId="{809022DC-1C3F-4962-992F-1E6477148DFF}" dt="2026-04-29T11:35:48.759" v="5552" actId="478"/>
          <ac:spMkLst>
            <pc:docMk/>
            <pc:sldMk cId="0" sldId="272"/>
            <ac:spMk id="3" creationId="{88F3A880-BD66-A4D4-5F2E-75D3F00A998F}"/>
          </ac:spMkLst>
        </pc:spChg>
        <pc:spChg chg="add mod">
          <ac:chgData name="Diego Siciliano" userId="f11ead9f-317b-4fdd-bfd2-0dd6b79674b1" providerId="ADAL" clId="{809022DC-1C3F-4962-992F-1E6477148DFF}" dt="2026-04-29T11:35:42.053" v="5549"/>
          <ac:spMkLst>
            <pc:docMk/>
            <pc:sldMk cId="0" sldId="272"/>
            <ac:spMk id="5" creationId="{146A5B8A-A997-080C-EA0E-1A9B30FF12A2}"/>
          </ac:spMkLst>
        </pc:spChg>
        <pc:spChg chg="add mod">
          <ac:chgData name="Diego Siciliano" userId="f11ead9f-317b-4fdd-bfd2-0dd6b79674b1" providerId="ADAL" clId="{809022DC-1C3F-4962-992F-1E6477148DFF}" dt="2026-04-29T11:35:55.230" v="5562" actId="20577"/>
          <ac:spMkLst>
            <pc:docMk/>
            <pc:sldMk cId="0" sldId="272"/>
            <ac:spMk id="6" creationId="{9362B663-04FA-04F0-2F18-24AD5890DD21}"/>
          </ac:spMkLst>
        </pc:spChg>
        <pc:spChg chg="add del mod">
          <ac:chgData name="Diego Siciliano" userId="f11ead9f-317b-4fdd-bfd2-0dd6b79674b1" providerId="ADAL" clId="{809022DC-1C3F-4962-992F-1E6477148DFF}" dt="2026-04-29T11:40:31.307" v="5689" actId="478"/>
          <ac:spMkLst>
            <pc:docMk/>
            <pc:sldMk cId="0" sldId="272"/>
            <ac:spMk id="15" creationId="{461FEB59-EB77-8768-65B0-71934E1FC480}"/>
          </ac:spMkLst>
        </pc:spChg>
        <pc:spChg chg="mod">
          <ac:chgData name="Diego Siciliano" userId="f11ead9f-317b-4fdd-bfd2-0dd6b79674b1" providerId="ADAL" clId="{809022DC-1C3F-4962-992F-1E6477148DFF}" dt="2026-04-29T11:45:24.024" v="5950" actId="6549"/>
          <ac:spMkLst>
            <pc:docMk/>
            <pc:sldMk cId="0" sldId="272"/>
            <ac:spMk id="18" creationId="{69DBA5A2-435D-67A4-B3DF-5DCFCF857270}"/>
          </ac:spMkLst>
        </pc:spChg>
        <pc:spChg chg="mod">
          <ac:chgData name="Diego Siciliano" userId="f11ead9f-317b-4fdd-bfd2-0dd6b79674b1" providerId="ADAL" clId="{809022DC-1C3F-4962-992F-1E6477148DFF}" dt="2026-04-29T11:46:08.201" v="5955" actId="1076"/>
          <ac:spMkLst>
            <pc:docMk/>
            <pc:sldMk cId="0" sldId="272"/>
            <ac:spMk id="19" creationId="{EF7981B2-2FBF-ED5B-C627-3A283CB92663}"/>
          </ac:spMkLst>
        </pc:spChg>
        <pc:spChg chg="mod">
          <ac:chgData name="Diego Siciliano" userId="f11ead9f-317b-4fdd-bfd2-0dd6b79674b1" providerId="ADAL" clId="{809022DC-1C3F-4962-992F-1E6477148DFF}" dt="2026-04-29T11:58:57.799" v="6979" actId="20577"/>
          <ac:spMkLst>
            <pc:docMk/>
            <pc:sldMk cId="0" sldId="272"/>
            <ac:spMk id="20" creationId="{FD46B1C8-B29E-0614-F2C2-1F8C89CF0B78}"/>
          </ac:spMkLst>
        </pc:spChg>
        <pc:spChg chg="mod">
          <ac:chgData name="Diego Siciliano" userId="f11ead9f-317b-4fdd-bfd2-0dd6b79674b1" providerId="ADAL" clId="{809022DC-1C3F-4962-992F-1E6477148DFF}" dt="2026-04-29T11:47:41.885" v="6095" actId="255"/>
          <ac:spMkLst>
            <pc:docMk/>
            <pc:sldMk cId="0" sldId="272"/>
            <ac:spMk id="21" creationId="{9216CBB8-7412-5633-2829-CC04B2EA4169}"/>
          </ac:spMkLst>
        </pc:spChg>
        <pc:picChg chg="del">
          <ac:chgData name="Diego Siciliano" userId="f11ead9f-317b-4fdd-bfd2-0dd6b79674b1" providerId="ADAL" clId="{809022DC-1C3F-4962-992F-1E6477148DFF}" dt="2026-04-29T11:36:22.829" v="5566" actId="478"/>
          <ac:picMkLst>
            <pc:docMk/>
            <pc:sldMk cId="0" sldId="272"/>
            <ac:picMk id="4" creationId="{00000000-0000-0000-0000-000000000000}"/>
          </ac:picMkLst>
        </pc:picChg>
        <pc:picChg chg="add mod">
          <ac:chgData name="Diego Siciliano" userId="f11ead9f-317b-4fdd-bfd2-0dd6b79674b1" providerId="ADAL" clId="{809022DC-1C3F-4962-992F-1E6477148DFF}" dt="2026-04-29T11:36:31.886" v="5568"/>
          <ac:picMkLst>
            <pc:docMk/>
            <pc:sldMk cId="0" sldId="272"/>
            <ac:picMk id="7" creationId="{C03DA363-FBE6-9B10-2F8A-3C82DEEF7A79}"/>
          </ac:picMkLst>
        </pc:picChg>
        <pc:picChg chg="mod">
          <ac:chgData name="Diego Siciliano" userId="f11ead9f-317b-4fdd-bfd2-0dd6b79674b1" providerId="ADAL" clId="{809022DC-1C3F-4962-992F-1E6477148DFF}" dt="2026-04-29T11:46:05.513" v="5954" actId="1076"/>
          <ac:picMkLst>
            <pc:docMk/>
            <pc:sldMk cId="0" sldId="272"/>
            <ac:picMk id="8" creationId="{00000000-0000-0000-0000-000000000000}"/>
          </ac:picMkLst>
        </pc:picChg>
        <pc:picChg chg="mod">
          <ac:chgData name="Diego Siciliano" userId="f11ead9f-317b-4fdd-bfd2-0dd6b79674b1" providerId="ADAL" clId="{809022DC-1C3F-4962-992F-1E6477148DFF}" dt="2026-04-29T11:39:44.114" v="5618" actId="1076"/>
          <ac:picMkLst>
            <pc:docMk/>
            <pc:sldMk cId="0" sldId="272"/>
            <ac:picMk id="9" creationId="{00000000-0000-0000-0000-000000000000}"/>
          </ac:picMkLst>
        </pc:picChg>
        <pc:picChg chg="mod">
          <ac:chgData name="Diego Siciliano" userId="f11ead9f-317b-4fdd-bfd2-0dd6b79674b1" providerId="ADAL" clId="{809022DC-1C3F-4962-992F-1E6477148DFF}" dt="2026-04-29T11:39:42.705" v="5617" actId="1076"/>
          <ac:picMkLst>
            <pc:docMk/>
            <pc:sldMk cId="0" sldId="272"/>
            <ac:picMk id="10" creationId="{00000000-0000-0000-0000-000000000000}"/>
          </ac:picMkLst>
        </pc:picChg>
        <pc:picChg chg="mod">
          <ac:chgData name="Diego Siciliano" userId="f11ead9f-317b-4fdd-bfd2-0dd6b79674b1" providerId="ADAL" clId="{809022DC-1C3F-4962-992F-1E6477148DFF}" dt="2026-04-29T11:46:03.998" v="5953" actId="1076"/>
          <ac:picMkLst>
            <pc:docMk/>
            <pc:sldMk cId="0" sldId="272"/>
            <ac:picMk id="11" creationId="{00000000-0000-0000-0000-000000000000}"/>
          </ac:picMkLst>
        </pc:picChg>
        <pc:picChg chg="mod ord">
          <ac:chgData name="Diego Siciliano" userId="f11ead9f-317b-4fdd-bfd2-0dd6b79674b1" providerId="ADAL" clId="{809022DC-1C3F-4962-992F-1E6477148DFF}" dt="2026-04-29T11:39:45.665" v="5619" actId="1076"/>
          <ac:picMkLst>
            <pc:docMk/>
            <pc:sldMk cId="0" sldId="272"/>
            <ac:picMk id="12" creationId="{00000000-0000-0000-0000-000000000000}"/>
          </ac:picMkLst>
        </pc:picChg>
        <pc:picChg chg="mod">
          <ac:chgData name="Diego Siciliano" userId="f11ead9f-317b-4fdd-bfd2-0dd6b79674b1" providerId="ADAL" clId="{809022DC-1C3F-4962-992F-1E6477148DFF}" dt="2026-04-29T11:39:46.918" v="5620" actId="1076"/>
          <ac:picMkLst>
            <pc:docMk/>
            <pc:sldMk cId="0" sldId="272"/>
            <ac:picMk id="13" creationId="{00000000-0000-0000-0000-000000000000}"/>
          </ac:picMkLst>
        </pc:picChg>
        <pc:picChg chg="mod modCrop">
          <ac:chgData name="Diego Siciliano" userId="f11ead9f-317b-4fdd-bfd2-0dd6b79674b1" providerId="ADAL" clId="{809022DC-1C3F-4962-992F-1E6477148DFF}" dt="2026-04-29T11:41:40.888" v="5706" actId="1076"/>
          <ac:picMkLst>
            <pc:docMk/>
            <pc:sldMk cId="0" sldId="272"/>
            <ac:picMk id="14" creationId="{A3E4BF1A-B10E-71BC-CD9D-FE8D34442756}"/>
          </ac:picMkLst>
        </pc:picChg>
      </pc:sldChg>
      <pc:sldChg chg="addSp delSp modSp mod">
        <pc:chgData name="Diego Siciliano" userId="f11ead9f-317b-4fdd-bfd2-0dd6b79674b1" providerId="ADAL" clId="{809022DC-1C3F-4962-992F-1E6477148DFF}" dt="2026-04-29T11:20:33.388" v="4551" actId="20577"/>
        <pc:sldMkLst>
          <pc:docMk/>
          <pc:sldMk cId="0" sldId="273"/>
        </pc:sldMkLst>
        <pc:spChg chg="del">
          <ac:chgData name="Diego Siciliano" userId="f11ead9f-317b-4fdd-bfd2-0dd6b79674b1" providerId="ADAL" clId="{809022DC-1C3F-4962-992F-1E6477148DFF}" dt="2026-04-29T10:34:26.375" v="1999" actId="478"/>
          <ac:spMkLst>
            <pc:docMk/>
            <pc:sldMk cId="0" sldId="273"/>
            <ac:spMk id="3" creationId="{435328C1-C544-8778-07F2-1EA929A79325}"/>
          </ac:spMkLst>
        </pc:spChg>
        <pc:spChg chg="add mod">
          <ac:chgData name="Diego Siciliano" userId="f11ead9f-317b-4fdd-bfd2-0dd6b79674b1" providerId="ADAL" clId="{809022DC-1C3F-4962-992F-1E6477148DFF}" dt="2026-04-29T11:20:33.388" v="4551" actId="20577"/>
          <ac:spMkLst>
            <pc:docMk/>
            <pc:sldMk cId="0" sldId="273"/>
            <ac:spMk id="5" creationId="{66B90643-7A3B-DBDA-21C2-05F0A099BDAA}"/>
          </ac:spMkLst>
        </pc:spChg>
        <pc:spChg chg="mod">
          <ac:chgData name="Diego Siciliano" userId="f11ead9f-317b-4fdd-bfd2-0dd6b79674b1" providerId="ADAL" clId="{809022DC-1C3F-4962-992F-1E6477148DFF}" dt="2026-04-29T10:42:20.911" v="3009" actId="14100"/>
          <ac:spMkLst>
            <pc:docMk/>
            <pc:sldMk cId="0" sldId="273"/>
            <ac:spMk id="15" creationId="{73FAB8E5-7363-DBEC-96BE-75D65EC834F2}"/>
          </ac:spMkLst>
        </pc:spChg>
        <pc:spChg chg="mod">
          <ac:chgData name="Diego Siciliano" userId="f11ead9f-317b-4fdd-bfd2-0dd6b79674b1" providerId="ADAL" clId="{809022DC-1C3F-4962-992F-1E6477148DFF}" dt="2026-04-29T10:42:07.441" v="3006" actId="255"/>
          <ac:spMkLst>
            <pc:docMk/>
            <pc:sldMk cId="0" sldId="273"/>
            <ac:spMk id="16" creationId="{00000000-0000-0000-0000-000000000000}"/>
          </ac:spMkLst>
        </pc:spChg>
        <pc:picChg chg="add mod">
          <ac:chgData name="Diego Siciliano" userId="f11ead9f-317b-4fdd-bfd2-0dd6b79674b1" providerId="ADAL" clId="{809022DC-1C3F-4962-992F-1E6477148DFF}" dt="2026-04-29T10:32:05.457" v="1906"/>
          <ac:picMkLst>
            <pc:docMk/>
            <pc:sldMk cId="0" sldId="273"/>
            <ac:picMk id="2" creationId="{339D26D6-BDA5-8A2C-A835-F64F492FA94C}"/>
          </ac:picMkLst>
        </pc:picChg>
        <pc:picChg chg="del">
          <ac:chgData name="Diego Siciliano" userId="f11ead9f-317b-4fdd-bfd2-0dd6b79674b1" providerId="ADAL" clId="{809022DC-1C3F-4962-992F-1E6477148DFF}" dt="2026-04-29T10:32:04.169" v="1905" actId="478"/>
          <ac:picMkLst>
            <pc:docMk/>
            <pc:sldMk cId="0" sldId="273"/>
            <ac:picMk id="4" creationId="{00000000-0000-0000-0000-000000000000}"/>
          </ac:picMkLst>
        </pc:picChg>
        <pc:picChg chg="mod">
          <ac:chgData name="Diego Siciliano" userId="f11ead9f-317b-4fdd-bfd2-0dd6b79674b1" providerId="ADAL" clId="{809022DC-1C3F-4962-992F-1E6477148DFF}" dt="2026-04-29T10:38:24.084" v="2569" actId="1076"/>
          <ac:picMkLst>
            <pc:docMk/>
            <pc:sldMk cId="0" sldId="273"/>
            <ac:picMk id="6" creationId="{00000000-0000-0000-0000-000000000000}"/>
          </ac:picMkLst>
        </pc:picChg>
        <pc:picChg chg="mod">
          <ac:chgData name="Diego Siciliano" userId="f11ead9f-317b-4fdd-bfd2-0dd6b79674b1" providerId="ADAL" clId="{809022DC-1C3F-4962-992F-1E6477148DFF}" dt="2026-04-29T10:42:13.983" v="3007" actId="1076"/>
          <ac:picMkLst>
            <pc:docMk/>
            <pc:sldMk cId="0" sldId="273"/>
            <ac:picMk id="7" creationId="{00000000-0000-0000-0000-000000000000}"/>
          </ac:picMkLst>
        </pc:picChg>
        <pc:picChg chg="mod">
          <ac:chgData name="Diego Siciliano" userId="f11ead9f-317b-4fdd-bfd2-0dd6b79674b1" providerId="ADAL" clId="{809022DC-1C3F-4962-992F-1E6477148DFF}" dt="2026-04-29T10:38:27.975" v="2572" actId="1076"/>
          <ac:picMkLst>
            <pc:docMk/>
            <pc:sldMk cId="0" sldId="273"/>
            <ac:picMk id="9" creationId="{00000000-0000-0000-0000-000000000000}"/>
          </ac:picMkLst>
        </pc:picChg>
        <pc:picChg chg="mod">
          <ac:chgData name="Diego Siciliano" userId="f11ead9f-317b-4fdd-bfd2-0dd6b79674b1" providerId="ADAL" clId="{809022DC-1C3F-4962-992F-1E6477148DFF}" dt="2026-04-29T10:38:25.134" v="2570" actId="1076"/>
          <ac:picMkLst>
            <pc:docMk/>
            <pc:sldMk cId="0" sldId="273"/>
            <ac:picMk id="10" creationId="{00000000-0000-0000-0000-000000000000}"/>
          </ac:picMkLst>
        </pc:picChg>
        <pc:picChg chg="mod">
          <ac:chgData name="Diego Siciliano" userId="f11ead9f-317b-4fdd-bfd2-0dd6b79674b1" providerId="ADAL" clId="{809022DC-1C3F-4962-992F-1E6477148DFF}" dt="2026-04-29T10:38:30.198" v="2573" actId="1076"/>
          <ac:picMkLst>
            <pc:docMk/>
            <pc:sldMk cId="0" sldId="273"/>
            <ac:picMk id="11" creationId="{00000000-0000-0000-0000-000000000000}"/>
          </ac:picMkLst>
        </pc:picChg>
        <pc:picChg chg="mod">
          <ac:chgData name="Diego Siciliano" userId="f11ead9f-317b-4fdd-bfd2-0dd6b79674b1" providerId="ADAL" clId="{809022DC-1C3F-4962-992F-1E6477148DFF}" dt="2026-04-29T10:41:58.011" v="3003" actId="1076"/>
          <ac:picMkLst>
            <pc:docMk/>
            <pc:sldMk cId="0" sldId="273"/>
            <ac:picMk id="12" creationId="{00000000-0000-0000-0000-000000000000}"/>
          </ac:picMkLst>
        </pc:picChg>
        <pc:picChg chg="mod">
          <ac:chgData name="Diego Siciliano" userId="f11ead9f-317b-4fdd-bfd2-0dd6b79674b1" providerId="ADAL" clId="{809022DC-1C3F-4962-992F-1E6477148DFF}" dt="2026-04-29T10:38:26.661" v="2571" actId="1076"/>
          <ac:picMkLst>
            <pc:docMk/>
            <pc:sldMk cId="0" sldId="273"/>
            <ac:picMk id="13" creationId="{00000000-0000-0000-0000-000000000000}"/>
          </ac:picMkLst>
        </pc:picChg>
      </pc:sldChg>
      <pc:sldChg chg="addSp delSp modSp mod">
        <pc:chgData name="Diego Siciliano" userId="f11ead9f-317b-4fdd-bfd2-0dd6b79674b1" providerId="ADAL" clId="{809022DC-1C3F-4962-992F-1E6477148DFF}" dt="2026-04-29T11:59:05.274" v="6980" actId="207"/>
        <pc:sldMkLst>
          <pc:docMk/>
          <pc:sldMk cId="0" sldId="274"/>
        </pc:sldMkLst>
        <pc:spChg chg="del">
          <ac:chgData name="Diego Siciliano" userId="f11ead9f-317b-4fdd-bfd2-0dd6b79674b1" providerId="ADAL" clId="{809022DC-1C3F-4962-992F-1E6477148DFF}" dt="2026-04-29T11:19:57.100" v="4496" actId="478"/>
          <ac:spMkLst>
            <pc:docMk/>
            <pc:sldMk cId="0" sldId="274"/>
            <ac:spMk id="3" creationId="{DFFE81EB-4D8D-06C5-3DAE-843F159D2FD7}"/>
          </ac:spMkLst>
        </pc:spChg>
        <pc:spChg chg="add del mod">
          <ac:chgData name="Diego Siciliano" userId="f11ead9f-317b-4fdd-bfd2-0dd6b79674b1" providerId="ADAL" clId="{809022DC-1C3F-4962-992F-1E6477148DFF}" dt="2026-04-29T11:19:45.884" v="4494" actId="478"/>
          <ac:spMkLst>
            <pc:docMk/>
            <pc:sldMk cId="0" sldId="274"/>
            <ac:spMk id="5" creationId="{4D371D14-7D0C-F178-0328-B0ADD83D95D3}"/>
          </ac:spMkLst>
        </pc:spChg>
        <pc:spChg chg="mod">
          <ac:chgData name="Diego Siciliano" userId="f11ead9f-317b-4fdd-bfd2-0dd6b79674b1" providerId="ADAL" clId="{809022DC-1C3F-4962-992F-1E6477148DFF}" dt="2026-04-29T11:30:16.232" v="5260" actId="113"/>
          <ac:spMkLst>
            <pc:docMk/>
            <pc:sldMk cId="0" sldId="274"/>
            <ac:spMk id="6" creationId="{88EE4678-4006-7BFF-1E17-BD246C98C847}"/>
          </ac:spMkLst>
        </pc:spChg>
        <pc:spChg chg="mod">
          <ac:chgData name="Diego Siciliano" userId="f11ead9f-317b-4fdd-bfd2-0dd6b79674b1" providerId="ADAL" clId="{809022DC-1C3F-4962-992F-1E6477148DFF}" dt="2026-04-29T11:24:46.272" v="4582" actId="123"/>
          <ac:spMkLst>
            <pc:docMk/>
            <pc:sldMk cId="0" sldId="274"/>
            <ac:spMk id="11" creationId="{3829CC96-2E5D-7695-30C0-A82F2F9B17FF}"/>
          </ac:spMkLst>
        </pc:spChg>
        <pc:spChg chg="mod">
          <ac:chgData name="Diego Siciliano" userId="f11ead9f-317b-4fdd-bfd2-0dd6b79674b1" providerId="ADAL" clId="{809022DC-1C3F-4962-992F-1E6477148DFF}" dt="2026-04-29T11:59:05.274" v="6980" actId="207"/>
          <ac:spMkLst>
            <pc:docMk/>
            <pc:sldMk cId="0" sldId="274"/>
            <ac:spMk id="12" creationId="{B12EBA15-DC6D-FFDA-7562-F5CD1247FEEE}"/>
          </ac:spMkLst>
        </pc:spChg>
        <pc:spChg chg="add mod">
          <ac:chgData name="Diego Siciliano" userId="f11ead9f-317b-4fdd-bfd2-0dd6b79674b1" providerId="ADAL" clId="{809022DC-1C3F-4962-992F-1E6477148DFF}" dt="2026-04-29T11:19:51.725" v="4495"/>
          <ac:spMkLst>
            <pc:docMk/>
            <pc:sldMk cId="0" sldId="274"/>
            <ac:spMk id="21" creationId="{D9B76E5F-2F5D-7FCC-8019-094E57023BE6}"/>
          </ac:spMkLst>
        </pc:spChg>
        <pc:spChg chg="add mod">
          <ac:chgData name="Diego Siciliano" userId="f11ead9f-317b-4fdd-bfd2-0dd6b79674b1" providerId="ADAL" clId="{809022DC-1C3F-4962-992F-1E6477148DFF}" dt="2026-04-29T11:20:16.613" v="4536" actId="20577"/>
          <ac:spMkLst>
            <pc:docMk/>
            <pc:sldMk cId="0" sldId="274"/>
            <ac:spMk id="23" creationId="{E0B50E78-98F5-D9D4-268B-3F51C846E006}"/>
          </ac:spMkLst>
        </pc:spChg>
        <pc:picChg chg="add mod">
          <ac:chgData name="Diego Siciliano" userId="f11ead9f-317b-4fdd-bfd2-0dd6b79674b1" providerId="ADAL" clId="{809022DC-1C3F-4962-992F-1E6477148DFF}" dt="2026-04-29T10:32:02.199" v="1904"/>
          <ac:picMkLst>
            <pc:docMk/>
            <pc:sldMk cId="0" sldId="274"/>
            <ac:picMk id="2" creationId="{690D7DB3-78C3-BA6D-364A-6E1FB5C9ABA3}"/>
          </ac:picMkLst>
        </pc:picChg>
        <pc:picChg chg="del">
          <ac:chgData name="Diego Siciliano" userId="f11ead9f-317b-4fdd-bfd2-0dd6b79674b1" providerId="ADAL" clId="{809022DC-1C3F-4962-992F-1E6477148DFF}" dt="2026-04-29T10:32:01.112" v="1903" actId="478"/>
          <ac:picMkLst>
            <pc:docMk/>
            <pc:sldMk cId="0" sldId="274"/>
            <ac:picMk id="4" creationId="{00000000-0000-0000-0000-000000000000}"/>
          </ac:picMkLst>
        </pc:picChg>
        <pc:picChg chg="mod">
          <ac:chgData name="Diego Siciliano" userId="f11ead9f-317b-4fdd-bfd2-0dd6b79674b1" providerId="ADAL" clId="{809022DC-1C3F-4962-992F-1E6477148DFF}" dt="2026-04-29T11:23:49.320" v="4578" actId="1076"/>
          <ac:picMkLst>
            <pc:docMk/>
            <pc:sldMk cId="0" sldId="274"/>
            <ac:picMk id="7" creationId="{00000000-0000-0000-0000-000000000000}"/>
          </ac:picMkLst>
        </pc:picChg>
        <pc:picChg chg="mod">
          <ac:chgData name="Diego Siciliano" userId="f11ead9f-317b-4fdd-bfd2-0dd6b79674b1" providerId="ADAL" clId="{809022DC-1C3F-4962-992F-1E6477148DFF}" dt="2026-04-29T11:30:09.432" v="5258" actId="1076"/>
          <ac:picMkLst>
            <pc:docMk/>
            <pc:sldMk cId="0" sldId="274"/>
            <ac:picMk id="8" creationId="{00000000-0000-0000-0000-000000000000}"/>
          </ac:picMkLst>
        </pc:picChg>
        <pc:picChg chg="mod">
          <ac:chgData name="Diego Siciliano" userId="f11ead9f-317b-4fdd-bfd2-0dd6b79674b1" providerId="ADAL" clId="{809022DC-1C3F-4962-992F-1E6477148DFF}" dt="2026-04-29T11:23:36.009" v="4567" actId="1076"/>
          <ac:picMkLst>
            <pc:docMk/>
            <pc:sldMk cId="0" sldId="274"/>
            <ac:picMk id="9" creationId="{00000000-0000-0000-0000-000000000000}"/>
          </ac:picMkLst>
        </pc:picChg>
        <pc:picChg chg="mod">
          <ac:chgData name="Diego Siciliano" userId="f11ead9f-317b-4fdd-bfd2-0dd6b79674b1" providerId="ADAL" clId="{809022DC-1C3F-4962-992F-1E6477148DFF}" dt="2026-04-29T11:23:46.329" v="4575" actId="1076"/>
          <ac:picMkLst>
            <pc:docMk/>
            <pc:sldMk cId="0" sldId="274"/>
            <ac:picMk id="10" creationId="{00000000-0000-0000-0000-000000000000}"/>
          </ac:picMkLst>
        </pc:picChg>
        <pc:picChg chg="mod">
          <ac:chgData name="Diego Siciliano" userId="f11ead9f-317b-4fdd-bfd2-0dd6b79674b1" providerId="ADAL" clId="{809022DC-1C3F-4962-992F-1E6477148DFF}" dt="2026-04-29T11:23:34.910" v="4566" actId="1076"/>
          <ac:picMkLst>
            <pc:docMk/>
            <pc:sldMk cId="0" sldId="274"/>
            <ac:picMk id="13" creationId="{00000000-0000-0000-0000-000000000000}"/>
          </ac:picMkLst>
        </pc:picChg>
        <pc:picChg chg="mod">
          <ac:chgData name="Diego Siciliano" userId="f11ead9f-317b-4fdd-bfd2-0dd6b79674b1" providerId="ADAL" clId="{809022DC-1C3F-4962-992F-1E6477148DFF}" dt="2026-04-29T11:23:47.198" v="4576" actId="1076"/>
          <ac:picMkLst>
            <pc:docMk/>
            <pc:sldMk cId="0" sldId="274"/>
            <ac:picMk id="15" creationId="{00000000-0000-0000-0000-000000000000}"/>
          </ac:picMkLst>
        </pc:picChg>
        <pc:picChg chg="mod">
          <ac:chgData name="Diego Siciliano" userId="f11ead9f-317b-4fdd-bfd2-0dd6b79674b1" providerId="ADAL" clId="{809022DC-1C3F-4962-992F-1E6477148DFF}" dt="2026-04-29T11:23:48.250" v="4577" actId="1076"/>
          <ac:picMkLst>
            <pc:docMk/>
            <pc:sldMk cId="0" sldId="274"/>
            <ac:picMk id="17" creationId="{00000000-0000-0000-0000-000000000000}"/>
          </ac:picMkLst>
        </pc:picChg>
        <pc:picChg chg="mod">
          <ac:chgData name="Diego Siciliano" userId="f11ead9f-317b-4fdd-bfd2-0dd6b79674b1" providerId="ADAL" clId="{809022DC-1C3F-4962-992F-1E6477148DFF}" dt="2026-04-29T11:23:51.048" v="4579" actId="1076"/>
          <ac:picMkLst>
            <pc:docMk/>
            <pc:sldMk cId="0" sldId="274"/>
            <ac:picMk id="19" creationId="{00000000-0000-0000-0000-000000000000}"/>
          </ac:picMkLst>
        </pc:picChg>
        <pc:picChg chg="mod">
          <ac:chgData name="Diego Siciliano" userId="f11ead9f-317b-4fdd-bfd2-0dd6b79674b1" providerId="ADAL" clId="{809022DC-1C3F-4962-992F-1E6477148DFF}" dt="2026-04-29T11:23:40.206" v="4570" actId="1076"/>
          <ac:picMkLst>
            <pc:docMk/>
            <pc:sldMk cId="0" sldId="274"/>
            <ac:picMk id="20" creationId="{00000000-0000-0000-0000-000000000000}"/>
          </ac:picMkLst>
        </pc:picChg>
        <pc:picChg chg="del">
          <ac:chgData name="Diego Siciliano" userId="f11ead9f-317b-4fdd-bfd2-0dd6b79674b1" providerId="ADAL" clId="{809022DC-1C3F-4962-992F-1E6477148DFF}" dt="2026-04-29T11:21:42.816" v="4553" actId="478"/>
          <ac:picMkLst>
            <pc:docMk/>
            <pc:sldMk cId="0" sldId="274"/>
            <ac:picMk id="22" creationId="{00000000-0000-0000-0000-000000000000}"/>
          </ac:picMkLst>
        </pc:picChg>
        <pc:picChg chg="add del mod">
          <ac:chgData name="Diego Siciliano" userId="f11ead9f-317b-4fdd-bfd2-0dd6b79674b1" providerId="ADAL" clId="{809022DC-1C3F-4962-992F-1E6477148DFF}" dt="2026-04-29T11:23:14.178" v="4560" actId="478"/>
          <ac:picMkLst>
            <pc:docMk/>
            <pc:sldMk cId="0" sldId="274"/>
            <ac:picMk id="25" creationId="{2BAD9F36-F518-8EA9-C04C-A50A0DD529A0}"/>
          </ac:picMkLst>
        </pc:picChg>
        <pc:picChg chg="add mod">
          <ac:chgData name="Diego Siciliano" userId="f11ead9f-317b-4fdd-bfd2-0dd6b79674b1" providerId="ADAL" clId="{809022DC-1C3F-4962-992F-1E6477148DFF}" dt="2026-04-29T11:27:47.533" v="4728" actId="14100"/>
          <ac:picMkLst>
            <pc:docMk/>
            <pc:sldMk cId="0" sldId="274"/>
            <ac:picMk id="27" creationId="{120BD52E-6595-B778-0B4E-CA28E8BA50A2}"/>
          </ac:picMkLst>
        </pc:picChg>
      </pc:sldChg>
      <pc:sldChg chg="addSp delSp modSp mod">
        <pc:chgData name="Diego Siciliano" userId="f11ead9f-317b-4fdd-bfd2-0dd6b79674b1" providerId="ADAL" clId="{809022DC-1C3F-4962-992F-1E6477148DFF}" dt="2026-04-29T12:00:11.425" v="6997" actId="20577"/>
        <pc:sldMkLst>
          <pc:docMk/>
          <pc:sldMk cId="1715344134" sldId="276"/>
        </pc:sldMkLst>
        <pc:spChg chg="add mod">
          <ac:chgData name="Diego Siciliano" userId="f11ead9f-317b-4fdd-bfd2-0dd6b79674b1" providerId="ADAL" clId="{809022DC-1C3F-4962-992F-1E6477148DFF}" dt="2026-04-29T11:53:40.857" v="6542"/>
          <ac:spMkLst>
            <pc:docMk/>
            <pc:sldMk cId="1715344134" sldId="276"/>
            <ac:spMk id="3" creationId="{1AF6E8D1-FE16-CB01-4271-7B4623374ECF}"/>
          </ac:spMkLst>
        </pc:spChg>
        <pc:spChg chg="del">
          <ac:chgData name="Diego Siciliano" userId="f11ead9f-317b-4fdd-bfd2-0dd6b79674b1" providerId="ADAL" clId="{809022DC-1C3F-4962-992F-1E6477148DFF}" dt="2026-04-29T11:53:36.372" v="6541" actId="478"/>
          <ac:spMkLst>
            <pc:docMk/>
            <pc:sldMk cId="1715344134" sldId="276"/>
            <ac:spMk id="4" creationId="{ECD1E7F9-C439-4C52-8D8C-458384F536BB}"/>
          </ac:spMkLst>
        </pc:spChg>
        <pc:spChg chg="mod">
          <ac:chgData name="Diego Siciliano" userId="f11ead9f-317b-4fdd-bfd2-0dd6b79674b1" providerId="ADAL" clId="{809022DC-1C3F-4962-992F-1E6477148DFF}" dt="2026-04-29T11:54:52.347" v="6559" actId="14100"/>
          <ac:spMkLst>
            <pc:docMk/>
            <pc:sldMk cId="1715344134" sldId="276"/>
            <ac:spMk id="6" creationId="{DCA045CF-0388-52D0-C770-6DBCB4AC543C}"/>
          </ac:spMkLst>
        </pc:spChg>
        <pc:spChg chg="mod">
          <ac:chgData name="Diego Siciliano" userId="f11ead9f-317b-4fdd-bfd2-0dd6b79674b1" providerId="ADAL" clId="{809022DC-1C3F-4962-992F-1E6477148DFF}" dt="2026-04-29T11:54:32.501" v="6555" actId="1076"/>
          <ac:spMkLst>
            <pc:docMk/>
            <pc:sldMk cId="1715344134" sldId="276"/>
            <ac:spMk id="7" creationId="{4DDE2135-326C-A306-7DC3-41101F836C41}"/>
          </ac:spMkLst>
        </pc:spChg>
        <pc:spChg chg="mod">
          <ac:chgData name="Diego Siciliano" userId="f11ead9f-317b-4fdd-bfd2-0dd6b79674b1" providerId="ADAL" clId="{809022DC-1C3F-4962-992F-1E6477148DFF}" dt="2026-04-29T12:00:11.425" v="6997" actId="20577"/>
          <ac:spMkLst>
            <pc:docMk/>
            <pc:sldMk cId="1715344134" sldId="276"/>
            <ac:spMk id="17" creationId="{45537A91-808E-0249-A48D-601A055B6E27}"/>
          </ac:spMkLst>
        </pc:spChg>
        <pc:spChg chg="mod">
          <ac:chgData name="Diego Siciliano" userId="f11ead9f-317b-4fdd-bfd2-0dd6b79674b1" providerId="ADAL" clId="{809022DC-1C3F-4962-992F-1E6477148DFF}" dt="2026-04-29T12:00:09.668" v="6996" actId="6549"/>
          <ac:spMkLst>
            <pc:docMk/>
            <pc:sldMk cId="1715344134" sldId="276"/>
            <ac:spMk id="18" creationId="{B75B423E-A247-0B44-217E-A2E6F0725788}"/>
          </ac:spMkLst>
        </pc:spChg>
        <pc:picChg chg="add mod">
          <ac:chgData name="Diego Siciliano" userId="f11ead9f-317b-4fdd-bfd2-0dd6b79674b1" providerId="ADAL" clId="{809022DC-1C3F-4962-992F-1E6477148DFF}" dt="2026-04-29T10:31:56.767" v="1901"/>
          <ac:picMkLst>
            <pc:docMk/>
            <pc:sldMk cId="1715344134" sldId="276"/>
            <ac:picMk id="2" creationId="{E936BBE9-5714-43C8-F5BE-B7D31D52D6F4}"/>
          </ac:picMkLst>
        </pc:picChg>
        <pc:picChg chg="mod">
          <ac:chgData name="Diego Siciliano" userId="f11ead9f-317b-4fdd-bfd2-0dd6b79674b1" providerId="ADAL" clId="{809022DC-1C3F-4962-992F-1E6477148DFF}" dt="2026-04-29T11:59:54.280" v="6989" actId="1076"/>
          <ac:picMkLst>
            <pc:docMk/>
            <pc:sldMk cId="1715344134" sldId="276"/>
            <ac:picMk id="11" creationId="{93E48672-695F-2933-89FE-2DCBF256AE2A}"/>
          </ac:picMkLst>
        </pc:picChg>
        <pc:picChg chg="mod">
          <ac:chgData name="Diego Siciliano" userId="f11ead9f-317b-4fdd-bfd2-0dd6b79674b1" providerId="ADAL" clId="{809022DC-1C3F-4962-992F-1E6477148DFF}" dt="2026-04-29T11:59:58.217" v="6991" actId="1076"/>
          <ac:picMkLst>
            <pc:docMk/>
            <pc:sldMk cId="1715344134" sldId="276"/>
            <ac:picMk id="15" creationId="{5120D959-AF7D-AD8D-FB2D-9C0C0E224733}"/>
          </ac:picMkLst>
        </pc:picChg>
        <pc:picChg chg="mod">
          <ac:chgData name="Diego Siciliano" userId="f11ead9f-317b-4fdd-bfd2-0dd6b79674b1" providerId="ADAL" clId="{809022DC-1C3F-4962-992F-1E6477148DFF}" dt="2026-04-29T11:54:57.946" v="6560" actId="1076"/>
          <ac:picMkLst>
            <pc:docMk/>
            <pc:sldMk cId="1715344134" sldId="276"/>
            <ac:picMk id="20" creationId="{00A318B3-7B5C-08E3-976D-AFCBD263D6C5}"/>
          </ac:picMkLst>
        </pc:picChg>
      </pc:sldChg>
      <pc:sldChg chg="addSp delSp modSp mod">
        <pc:chgData name="Diego Siciliano" userId="f11ead9f-317b-4fdd-bfd2-0dd6b79674b1" providerId="ADAL" clId="{809022DC-1C3F-4962-992F-1E6477148DFF}" dt="2026-04-29T11:35:13.405" v="5543" actId="1076"/>
        <pc:sldMkLst>
          <pc:docMk/>
          <pc:sldMk cId="1994463121" sldId="278"/>
        </pc:sldMkLst>
        <pc:spChg chg="del mod">
          <ac:chgData name="Diego Siciliano" userId="f11ead9f-317b-4fdd-bfd2-0dd6b79674b1" providerId="ADAL" clId="{809022DC-1C3F-4962-992F-1E6477148DFF}" dt="2026-04-29T11:30:59.432" v="5300" actId="478"/>
          <ac:spMkLst>
            <pc:docMk/>
            <pc:sldMk cId="1994463121" sldId="278"/>
            <ac:spMk id="3" creationId="{FFF06EEC-128F-494E-5AC3-1B054A38F3D2}"/>
          </ac:spMkLst>
        </pc:spChg>
        <pc:spChg chg="mod">
          <ac:chgData name="Diego Siciliano" userId="f11ead9f-317b-4fdd-bfd2-0dd6b79674b1" providerId="ADAL" clId="{809022DC-1C3F-4962-992F-1E6477148DFF}" dt="2026-04-29T11:31:24.177" v="5304" actId="14100"/>
          <ac:spMkLst>
            <pc:docMk/>
            <pc:sldMk cId="1994463121" sldId="278"/>
            <ac:spMk id="5" creationId="{00000000-0000-0000-0000-000000000000}"/>
          </ac:spMkLst>
        </pc:spChg>
        <pc:spChg chg="mod">
          <ac:chgData name="Diego Siciliano" userId="f11ead9f-317b-4fdd-bfd2-0dd6b79674b1" providerId="ADAL" clId="{809022DC-1C3F-4962-992F-1E6477148DFF}" dt="2026-04-29T11:32:30.177" v="5321" actId="123"/>
          <ac:spMkLst>
            <pc:docMk/>
            <pc:sldMk cId="1994463121" sldId="278"/>
            <ac:spMk id="13" creationId="{F040FAC4-677F-1E78-90D9-B7E43FEC65BA}"/>
          </ac:spMkLst>
        </pc:spChg>
        <pc:spChg chg="add mod">
          <ac:chgData name="Diego Siciliano" userId="f11ead9f-317b-4fdd-bfd2-0dd6b79674b1" providerId="ADAL" clId="{809022DC-1C3F-4962-992F-1E6477148DFF}" dt="2026-04-29T11:30:55.688" v="5299" actId="20577"/>
          <ac:spMkLst>
            <pc:docMk/>
            <pc:sldMk cId="1994463121" sldId="278"/>
            <ac:spMk id="16" creationId="{AA56B572-F175-365B-9C95-FB348E91A956}"/>
          </ac:spMkLst>
        </pc:spChg>
        <pc:spChg chg="mod">
          <ac:chgData name="Diego Siciliano" userId="f11ead9f-317b-4fdd-bfd2-0dd6b79674b1" providerId="ADAL" clId="{809022DC-1C3F-4962-992F-1E6477148DFF}" dt="2026-04-29T11:33:22.931" v="5523" actId="20577"/>
          <ac:spMkLst>
            <pc:docMk/>
            <pc:sldMk cId="1994463121" sldId="278"/>
            <ac:spMk id="17" creationId="{B003C435-D214-868F-782F-A70979C73C3A}"/>
          </ac:spMkLst>
        </pc:spChg>
        <pc:picChg chg="add mod">
          <ac:chgData name="Diego Siciliano" userId="f11ead9f-317b-4fdd-bfd2-0dd6b79674b1" providerId="ADAL" clId="{809022DC-1C3F-4962-992F-1E6477148DFF}" dt="2026-04-29T10:31:59.178" v="1902"/>
          <ac:picMkLst>
            <pc:docMk/>
            <pc:sldMk cId="1994463121" sldId="278"/>
            <ac:picMk id="2" creationId="{DD7514E3-A29E-20CA-24C6-A30088543259}"/>
          </ac:picMkLst>
        </pc:picChg>
        <pc:picChg chg="del">
          <ac:chgData name="Diego Siciliano" userId="f11ead9f-317b-4fdd-bfd2-0dd6b79674b1" providerId="ADAL" clId="{809022DC-1C3F-4962-992F-1E6477148DFF}" dt="2026-04-29T11:33:28.090" v="5524" actId="478"/>
          <ac:picMkLst>
            <pc:docMk/>
            <pc:sldMk cId="1994463121" sldId="278"/>
            <ac:picMk id="4" creationId="{00000000-0000-0000-0000-000000000000}"/>
          </ac:picMkLst>
        </pc:picChg>
        <pc:picChg chg="mod">
          <ac:chgData name="Diego Siciliano" userId="f11ead9f-317b-4fdd-bfd2-0dd6b79674b1" providerId="ADAL" clId="{809022DC-1C3F-4962-992F-1E6477148DFF}" dt="2026-04-29T11:34:54.622" v="5534" actId="1076"/>
          <ac:picMkLst>
            <pc:docMk/>
            <pc:sldMk cId="1994463121" sldId="278"/>
            <ac:picMk id="6" creationId="{00000000-0000-0000-0000-000000000000}"/>
          </ac:picMkLst>
        </pc:picChg>
        <pc:picChg chg="mod">
          <ac:chgData name="Diego Siciliano" userId="f11ead9f-317b-4fdd-bfd2-0dd6b79674b1" providerId="ADAL" clId="{809022DC-1C3F-4962-992F-1E6477148DFF}" dt="2026-04-29T11:34:56.502" v="5535" actId="1076"/>
          <ac:picMkLst>
            <pc:docMk/>
            <pc:sldMk cId="1994463121" sldId="278"/>
            <ac:picMk id="7" creationId="{00000000-0000-0000-0000-000000000000}"/>
          </ac:picMkLst>
        </pc:picChg>
        <pc:picChg chg="mod">
          <ac:chgData name="Diego Siciliano" userId="f11ead9f-317b-4fdd-bfd2-0dd6b79674b1" providerId="ADAL" clId="{809022DC-1C3F-4962-992F-1E6477148DFF}" dt="2026-04-29T11:35:09.116" v="5539" actId="1076"/>
          <ac:picMkLst>
            <pc:docMk/>
            <pc:sldMk cId="1994463121" sldId="278"/>
            <ac:picMk id="8" creationId="{00000000-0000-0000-0000-000000000000}"/>
          </ac:picMkLst>
        </pc:picChg>
        <pc:picChg chg="mod">
          <ac:chgData name="Diego Siciliano" userId="f11ead9f-317b-4fdd-bfd2-0dd6b79674b1" providerId="ADAL" clId="{809022DC-1C3F-4962-992F-1E6477148DFF}" dt="2026-04-29T11:35:06.713" v="5538" actId="1076"/>
          <ac:picMkLst>
            <pc:docMk/>
            <pc:sldMk cId="1994463121" sldId="278"/>
            <ac:picMk id="9" creationId="{00000000-0000-0000-0000-000000000000}"/>
          </ac:picMkLst>
        </pc:picChg>
        <pc:picChg chg="mod">
          <ac:chgData name="Diego Siciliano" userId="f11ead9f-317b-4fdd-bfd2-0dd6b79674b1" providerId="ADAL" clId="{809022DC-1C3F-4962-992F-1E6477148DFF}" dt="2026-04-29T11:31:33.444" v="5305" actId="1076"/>
          <ac:picMkLst>
            <pc:docMk/>
            <pc:sldMk cId="1994463121" sldId="278"/>
            <ac:picMk id="10" creationId="{00000000-0000-0000-0000-000000000000}"/>
          </ac:picMkLst>
        </pc:picChg>
        <pc:picChg chg="mod">
          <ac:chgData name="Diego Siciliano" userId="f11ead9f-317b-4fdd-bfd2-0dd6b79674b1" providerId="ADAL" clId="{809022DC-1C3F-4962-992F-1E6477148DFF}" dt="2026-04-29T11:35:13.405" v="5543" actId="1076"/>
          <ac:picMkLst>
            <pc:docMk/>
            <pc:sldMk cId="1994463121" sldId="278"/>
            <ac:picMk id="11" creationId="{00000000-0000-0000-0000-000000000000}"/>
          </ac:picMkLst>
        </pc:picChg>
        <pc:picChg chg="mod">
          <ac:chgData name="Diego Siciliano" userId="f11ead9f-317b-4fdd-bfd2-0dd6b79674b1" providerId="ADAL" clId="{809022DC-1C3F-4962-992F-1E6477148DFF}" dt="2026-04-29T11:31:40.837" v="5313" actId="1076"/>
          <ac:picMkLst>
            <pc:docMk/>
            <pc:sldMk cId="1994463121" sldId="278"/>
            <ac:picMk id="12" creationId="{00000000-0000-0000-0000-000000000000}"/>
          </ac:picMkLst>
        </pc:picChg>
        <pc:picChg chg="mod">
          <ac:chgData name="Diego Siciliano" userId="f11ead9f-317b-4fdd-bfd2-0dd6b79674b1" providerId="ADAL" clId="{809022DC-1C3F-4962-992F-1E6477148DFF}" dt="2026-04-29T11:35:05.083" v="5536" actId="1076"/>
          <ac:picMkLst>
            <pc:docMk/>
            <pc:sldMk cId="1994463121" sldId="278"/>
            <ac:picMk id="14" creationId="{00000000-0000-0000-0000-000000000000}"/>
          </ac:picMkLst>
        </pc:picChg>
        <pc:picChg chg="mod">
          <ac:chgData name="Diego Siciliano" userId="f11ead9f-317b-4fdd-bfd2-0dd6b79674b1" providerId="ADAL" clId="{809022DC-1C3F-4962-992F-1E6477148DFF}" dt="2026-04-29T11:35:06.081" v="5537" actId="1076"/>
          <ac:picMkLst>
            <pc:docMk/>
            <pc:sldMk cId="1994463121" sldId="278"/>
            <ac:picMk id="15" creationId="{00000000-0000-0000-0000-000000000000}"/>
          </ac:picMkLst>
        </pc:picChg>
        <pc:picChg chg="add mod">
          <ac:chgData name="Diego Siciliano" userId="f11ead9f-317b-4fdd-bfd2-0dd6b79674b1" providerId="ADAL" clId="{809022DC-1C3F-4962-992F-1E6477148DFF}" dt="2026-04-29T11:34:51.863" v="5533" actId="1076"/>
          <ac:picMkLst>
            <pc:docMk/>
            <pc:sldMk cId="1994463121" sldId="278"/>
            <ac:picMk id="19" creationId="{1F9B8C79-ACB9-C119-8E33-9BC580222A88}"/>
          </ac:picMkLst>
        </pc:picChg>
      </pc:sldChg>
      <pc:sldChg chg="addSp delSp modSp mod">
        <pc:chgData name="Diego Siciliano" userId="f11ead9f-317b-4fdd-bfd2-0dd6b79674b1" providerId="ADAL" clId="{809022DC-1C3F-4962-992F-1E6477148DFF}" dt="2026-04-29T11:05:05.356" v="4491" actId="20577"/>
        <pc:sldMkLst>
          <pc:docMk/>
          <pc:sldMk cId="1733467091" sldId="279"/>
        </pc:sldMkLst>
        <pc:spChg chg="add mod">
          <ac:chgData name="Diego Siciliano" userId="f11ead9f-317b-4fdd-bfd2-0dd6b79674b1" providerId="ADAL" clId="{809022DC-1C3F-4962-992F-1E6477148DFF}" dt="2026-04-29T11:05:05.356" v="4491" actId="20577"/>
          <ac:spMkLst>
            <pc:docMk/>
            <pc:sldMk cId="1733467091" sldId="279"/>
            <ac:spMk id="3" creationId="{C26DEED1-CF53-D074-6F6D-E713AB443C1C}"/>
          </ac:spMkLst>
        </pc:spChg>
        <pc:spChg chg="add del mod">
          <ac:chgData name="Diego Siciliano" userId="f11ead9f-317b-4fdd-bfd2-0dd6b79674b1" providerId="ADAL" clId="{809022DC-1C3F-4962-992F-1E6477148DFF}" dt="2026-04-29T10:48:53.275" v="3181" actId="21"/>
          <ac:spMkLst>
            <pc:docMk/>
            <pc:sldMk cId="1733467091" sldId="279"/>
            <ac:spMk id="4" creationId="{C123D14C-3BE6-F000-3466-6528D949D382}"/>
          </ac:spMkLst>
        </pc:spChg>
        <pc:spChg chg="del">
          <ac:chgData name="Diego Siciliano" userId="f11ead9f-317b-4fdd-bfd2-0dd6b79674b1" providerId="ADAL" clId="{809022DC-1C3F-4962-992F-1E6477148DFF}" dt="2026-04-29T10:43:03.724" v="3068" actId="478"/>
          <ac:spMkLst>
            <pc:docMk/>
            <pc:sldMk cId="1733467091" sldId="279"/>
            <ac:spMk id="9" creationId="{59271770-CB13-7410-8489-82542B22C1ED}"/>
          </ac:spMkLst>
        </pc:spChg>
        <pc:spChg chg="add mod">
          <ac:chgData name="Diego Siciliano" userId="f11ead9f-317b-4fdd-bfd2-0dd6b79674b1" providerId="ADAL" clId="{809022DC-1C3F-4962-992F-1E6477148DFF}" dt="2026-04-29T10:51:51.439" v="3333" actId="1076"/>
          <ac:spMkLst>
            <pc:docMk/>
            <pc:sldMk cId="1733467091" sldId="279"/>
            <ac:spMk id="14" creationId="{F3164B4A-E855-EFDF-405F-3DF216F1BABE}"/>
          </ac:spMkLst>
        </pc:spChg>
        <pc:picChg chg="add mod">
          <ac:chgData name="Diego Siciliano" userId="f11ead9f-317b-4fdd-bfd2-0dd6b79674b1" providerId="ADAL" clId="{809022DC-1C3F-4962-992F-1E6477148DFF}" dt="2026-04-29T10:32:08.509" v="1907"/>
          <ac:picMkLst>
            <pc:docMk/>
            <pc:sldMk cId="1733467091" sldId="279"/>
            <ac:picMk id="2" creationId="{4E3CCD3F-40F4-F361-BFAC-3BC5DB1565FE}"/>
          </ac:picMkLst>
        </pc:picChg>
        <pc:picChg chg="del mod">
          <ac:chgData name="Diego Siciliano" userId="f11ead9f-317b-4fdd-bfd2-0dd6b79674b1" providerId="ADAL" clId="{809022DC-1C3F-4962-992F-1E6477148DFF}" dt="2026-04-29T10:48:31.965" v="3175" actId="478"/>
          <ac:picMkLst>
            <pc:docMk/>
            <pc:sldMk cId="1733467091" sldId="279"/>
            <ac:picMk id="6" creationId="{00000000-0000-0000-0000-000000000000}"/>
          </ac:picMkLst>
        </pc:picChg>
        <pc:picChg chg="add del mod">
          <ac:chgData name="Diego Siciliano" userId="f11ead9f-317b-4fdd-bfd2-0dd6b79674b1" providerId="ADAL" clId="{809022DC-1C3F-4962-992F-1E6477148DFF}" dt="2026-04-29T10:52:43.516" v="3391" actId="21"/>
          <ac:picMkLst>
            <pc:docMk/>
            <pc:sldMk cId="1733467091" sldId="279"/>
            <ac:picMk id="7" creationId="{EF315646-8297-83EE-889A-C572F0E3541E}"/>
          </ac:picMkLst>
        </pc:picChg>
        <pc:picChg chg="add mod">
          <ac:chgData name="Diego Siciliano" userId="f11ead9f-317b-4fdd-bfd2-0dd6b79674b1" providerId="ADAL" clId="{809022DC-1C3F-4962-992F-1E6477148DFF}" dt="2026-04-29T10:49:30.148" v="3190" actId="14100"/>
          <ac:picMkLst>
            <pc:docMk/>
            <pc:sldMk cId="1733467091" sldId="279"/>
            <ac:picMk id="10" creationId="{9ED77D67-42CD-715E-3375-98D9E359B9FC}"/>
          </ac:picMkLst>
        </pc:picChg>
        <pc:picChg chg="del mod">
          <ac:chgData name="Diego Siciliano" userId="f11ead9f-317b-4fdd-bfd2-0dd6b79674b1" providerId="ADAL" clId="{809022DC-1C3F-4962-992F-1E6477148DFF}" dt="2026-04-29T10:51:56.293" v="3334" actId="478"/>
          <ac:picMkLst>
            <pc:docMk/>
            <pc:sldMk cId="1733467091" sldId="279"/>
            <ac:picMk id="11" creationId="{00000000-0000-0000-0000-000000000000}"/>
          </ac:picMkLst>
        </pc:picChg>
        <pc:picChg chg="add mod">
          <ac:chgData name="Diego Siciliano" userId="f11ead9f-317b-4fdd-bfd2-0dd6b79674b1" providerId="ADAL" clId="{809022DC-1C3F-4962-992F-1E6477148DFF}" dt="2026-04-29T10:49:45.573" v="3196" actId="1076"/>
          <ac:picMkLst>
            <pc:docMk/>
            <pc:sldMk cId="1733467091" sldId="279"/>
            <ac:picMk id="13" creationId="{59F38F99-11D3-FEF1-4C25-82A812E90A2C}"/>
          </ac:picMkLst>
        </pc:picChg>
      </pc:sldChg>
      <pc:sldChg chg="addSp delSp modSp mod">
        <pc:chgData name="Diego Siciliano" userId="f11ead9f-317b-4fdd-bfd2-0dd6b79674b1" providerId="ADAL" clId="{809022DC-1C3F-4962-992F-1E6477148DFF}" dt="2026-04-29T12:14:54.139" v="7397" actId="1076"/>
        <pc:sldMkLst>
          <pc:docMk/>
          <pc:sldMk cId="2289622000" sldId="280"/>
        </pc:sldMkLst>
        <pc:spChg chg="del">
          <ac:chgData name="Diego Siciliano" userId="f11ead9f-317b-4fdd-bfd2-0dd6b79674b1" providerId="ADAL" clId="{809022DC-1C3F-4962-992F-1E6477148DFF}" dt="2026-04-29T07:54:06.204" v="1275" actId="478"/>
          <ac:spMkLst>
            <pc:docMk/>
            <pc:sldMk cId="2289622000" sldId="280"/>
            <ac:spMk id="3" creationId="{82827A54-C828-372E-7B95-67B8D7467508}"/>
          </ac:spMkLst>
        </pc:spChg>
        <pc:spChg chg="mod">
          <ac:chgData name="Diego Siciliano" userId="f11ead9f-317b-4fdd-bfd2-0dd6b79674b1" providerId="ADAL" clId="{809022DC-1C3F-4962-992F-1E6477148DFF}" dt="2026-04-29T12:11:50.718" v="7233" actId="14100"/>
          <ac:spMkLst>
            <pc:docMk/>
            <pc:sldMk cId="2289622000" sldId="280"/>
            <ac:spMk id="4" creationId="{7DB34267-7125-0500-4718-01131542C413}"/>
          </ac:spMkLst>
        </pc:spChg>
        <pc:spChg chg="del">
          <ac:chgData name="Diego Siciliano" userId="f11ead9f-317b-4fdd-bfd2-0dd6b79674b1" providerId="ADAL" clId="{809022DC-1C3F-4962-992F-1E6477148DFF}" dt="2026-04-29T07:53:19.756" v="1269" actId="478"/>
          <ac:spMkLst>
            <pc:docMk/>
            <pc:sldMk cId="2289622000" sldId="280"/>
            <ac:spMk id="5" creationId="{541F6575-872F-D258-0F9C-D500DE0AF787}"/>
          </ac:spMkLst>
        </pc:spChg>
        <pc:spChg chg="add del mod">
          <ac:chgData name="Diego Siciliano" userId="f11ead9f-317b-4fdd-bfd2-0dd6b79674b1" providerId="ADAL" clId="{809022DC-1C3F-4962-992F-1E6477148DFF}" dt="2026-04-29T12:14:49.296" v="7396" actId="478"/>
          <ac:spMkLst>
            <pc:docMk/>
            <pc:sldMk cId="2289622000" sldId="280"/>
            <ac:spMk id="5" creationId="{EABA9E72-747C-FEAF-31D2-7EBF5E889184}"/>
          </ac:spMkLst>
        </pc:spChg>
        <pc:spChg chg="mod">
          <ac:chgData name="Diego Siciliano" userId="f11ead9f-317b-4fdd-bfd2-0dd6b79674b1" providerId="ADAL" clId="{809022DC-1C3F-4962-992F-1E6477148DFF}" dt="2026-04-29T12:12:21.152" v="7238" actId="2711"/>
          <ac:spMkLst>
            <pc:docMk/>
            <pc:sldMk cId="2289622000" sldId="280"/>
            <ac:spMk id="7" creationId="{1BED8011-2D0F-7EB4-A7C0-ED49389111DF}"/>
          </ac:spMkLst>
        </pc:spChg>
        <pc:spChg chg="add mod">
          <ac:chgData name="Diego Siciliano" userId="f11ead9f-317b-4fdd-bfd2-0dd6b79674b1" providerId="ADAL" clId="{809022DC-1C3F-4962-992F-1E6477148DFF}" dt="2026-04-29T12:14:54.139" v="7397" actId="1076"/>
          <ac:spMkLst>
            <pc:docMk/>
            <pc:sldMk cId="2289622000" sldId="280"/>
            <ac:spMk id="8" creationId="{179A12BD-D567-A43C-08F6-6949AAF0E2E6}"/>
          </ac:spMkLst>
        </pc:spChg>
        <pc:spChg chg="add mod">
          <ac:chgData name="Diego Siciliano" userId="f11ead9f-317b-4fdd-bfd2-0dd6b79674b1" providerId="ADAL" clId="{809022DC-1C3F-4962-992F-1E6477148DFF}" dt="2026-04-29T12:12:08.800" v="7237" actId="1076"/>
          <ac:spMkLst>
            <pc:docMk/>
            <pc:sldMk cId="2289622000" sldId="280"/>
            <ac:spMk id="10" creationId="{BCCCC4CA-536B-7798-5C73-C55834316D3F}"/>
          </ac:spMkLst>
        </pc:spChg>
        <pc:spChg chg="add mod">
          <ac:chgData name="Diego Siciliano" userId="f11ead9f-317b-4fdd-bfd2-0dd6b79674b1" providerId="ADAL" clId="{809022DC-1C3F-4962-992F-1E6477148DFF}" dt="2026-04-29T12:12:45.414" v="7242" actId="14100"/>
          <ac:spMkLst>
            <pc:docMk/>
            <pc:sldMk cId="2289622000" sldId="280"/>
            <ac:spMk id="13" creationId="{94F4C016-D180-D4B0-3B92-85EAA8A6CFAE}"/>
          </ac:spMkLst>
        </pc:spChg>
        <pc:spChg chg="del">
          <ac:chgData name="Diego Siciliano" userId="f11ead9f-317b-4fdd-bfd2-0dd6b79674b1" providerId="ADAL" clId="{809022DC-1C3F-4962-992F-1E6477148DFF}" dt="2026-04-29T12:13:52.798" v="7329" actId="478"/>
          <ac:spMkLst>
            <pc:docMk/>
            <pc:sldMk cId="2289622000" sldId="280"/>
            <ac:spMk id="17" creationId="{E1AB713B-5515-713A-BE29-5B79840386C6}"/>
          </ac:spMkLst>
        </pc:spChg>
        <pc:spChg chg="mod">
          <ac:chgData name="Diego Siciliano" userId="f11ead9f-317b-4fdd-bfd2-0dd6b79674b1" providerId="ADAL" clId="{809022DC-1C3F-4962-992F-1E6477148DFF}" dt="2026-04-29T12:12:21.152" v="7238" actId="2711"/>
          <ac:spMkLst>
            <pc:docMk/>
            <pc:sldMk cId="2289622000" sldId="280"/>
            <ac:spMk id="18" creationId="{DE559E59-C76C-44D4-E6F5-B1D247463C68}"/>
          </ac:spMkLst>
        </pc:spChg>
        <pc:graphicFrameChg chg="del">
          <ac:chgData name="Diego Siciliano" userId="f11ead9f-317b-4fdd-bfd2-0dd6b79674b1" providerId="ADAL" clId="{809022DC-1C3F-4962-992F-1E6477148DFF}" dt="2026-04-29T07:52:30.606" v="1260" actId="478"/>
          <ac:graphicFrameMkLst>
            <pc:docMk/>
            <pc:sldMk cId="2289622000" sldId="280"/>
            <ac:graphicFrameMk id="8" creationId="{843633E4-4B62-45BE-B14E-E3F36C2E8B22}"/>
          </ac:graphicFrameMkLst>
        </pc:graphicFrameChg>
        <pc:graphicFrameChg chg="add mod ord">
          <ac:chgData name="Diego Siciliano" userId="f11ead9f-317b-4fdd-bfd2-0dd6b79674b1" providerId="ADAL" clId="{809022DC-1C3F-4962-992F-1E6477148DFF}" dt="2026-04-29T12:12:06.480" v="7236" actId="1076"/>
          <ac:graphicFrameMkLst>
            <pc:docMk/>
            <pc:sldMk cId="2289622000" sldId="280"/>
            <ac:graphicFrameMk id="9" creationId="{651A35B3-9497-205A-FD95-358E05F01053}"/>
          </ac:graphicFrameMkLst>
        </pc:graphicFrameChg>
        <pc:picChg chg="add mod">
          <ac:chgData name="Diego Siciliano" userId="f11ead9f-317b-4fdd-bfd2-0dd6b79674b1" providerId="ADAL" clId="{809022DC-1C3F-4962-992F-1E6477148DFF}" dt="2026-04-29T07:54:11.038" v="1277"/>
          <ac:picMkLst>
            <pc:docMk/>
            <pc:sldMk cId="2289622000" sldId="280"/>
            <ac:picMk id="12" creationId="{6706E31C-96A2-210B-F984-7F1704B45E47}"/>
          </ac:picMkLst>
        </pc:picChg>
        <pc:picChg chg="del">
          <ac:chgData name="Diego Siciliano" userId="f11ead9f-317b-4fdd-bfd2-0dd6b79674b1" providerId="ADAL" clId="{809022DC-1C3F-4962-992F-1E6477148DFF}" dt="2026-04-29T07:54:06.972" v="1276" actId="478"/>
          <ac:picMkLst>
            <pc:docMk/>
            <pc:sldMk cId="2289622000" sldId="280"/>
            <ac:picMk id="21" creationId="{C414DDD3-9D9C-CA82-7BE3-D7AB8E0E6823}"/>
          </ac:picMkLst>
        </pc:picChg>
        <pc:cxnChg chg="mod">
          <ac:chgData name="Diego Siciliano" userId="f11ead9f-317b-4fdd-bfd2-0dd6b79674b1" providerId="ADAL" clId="{809022DC-1C3F-4962-992F-1E6477148DFF}" dt="2026-04-29T07:53:33.130" v="1272" actId="14100"/>
          <ac:cxnSpMkLst>
            <pc:docMk/>
            <pc:sldMk cId="2289622000" sldId="280"/>
            <ac:cxnSpMk id="2" creationId="{03BE8060-C978-D346-FE08-768360E24415}"/>
          </ac:cxnSpMkLst>
        </pc:cxnChg>
        <pc:cxnChg chg="add mod">
          <ac:chgData name="Diego Siciliano" userId="f11ead9f-317b-4fdd-bfd2-0dd6b79674b1" providerId="ADAL" clId="{809022DC-1C3F-4962-992F-1E6477148DFF}" dt="2026-04-29T12:11:30.399" v="7220" actId="208"/>
          <ac:cxnSpMkLst>
            <pc:docMk/>
            <pc:sldMk cId="2289622000" sldId="280"/>
            <ac:cxnSpMk id="3" creationId="{723BF4FF-95AC-7B95-B8CC-3CFCBEC566DC}"/>
          </ac:cxnSpMkLst>
        </pc:cxnChg>
        <pc:cxnChg chg="mod">
          <ac:chgData name="Diego Siciliano" userId="f11ead9f-317b-4fdd-bfd2-0dd6b79674b1" providerId="ADAL" clId="{809022DC-1C3F-4962-992F-1E6477148DFF}" dt="2026-04-29T12:07:22.162" v="7090" actId="208"/>
          <ac:cxnSpMkLst>
            <pc:docMk/>
            <pc:sldMk cId="2289622000" sldId="280"/>
            <ac:cxnSpMk id="6" creationId="{436F8485-17F0-F039-A1E3-357EBF329A7F}"/>
          </ac:cxnSpMkLst>
        </pc:cxnChg>
        <pc:cxnChg chg="mod">
          <ac:chgData name="Diego Siciliano" userId="f11ead9f-317b-4fdd-bfd2-0dd6b79674b1" providerId="ADAL" clId="{809022DC-1C3F-4962-992F-1E6477148DFF}" dt="2026-04-29T12:07:36.535" v="7092" actId="208"/>
          <ac:cxnSpMkLst>
            <pc:docMk/>
            <pc:sldMk cId="2289622000" sldId="280"/>
            <ac:cxnSpMk id="14" creationId="{9329AE5D-BF33-B636-1B07-38AE453C7E01}"/>
          </ac:cxnSpMkLst>
        </pc:cxnChg>
      </pc:sldChg>
      <pc:sldChg chg="addSp delSp modSp mod ord">
        <pc:chgData name="Diego Siciliano" userId="f11ead9f-317b-4fdd-bfd2-0dd6b79674b1" providerId="ADAL" clId="{809022DC-1C3F-4962-992F-1E6477148DFF}" dt="2026-04-29T12:10:46.017" v="7215" actId="20577"/>
        <pc:sldMkLst>
          <pc:docMk/>
          <pc:sldMk cId="1421962177" sldId="281"/>
        </pc:sldMkLst>
        <pc:spChg chg="del mod">
          <ac:chgData name="Diego Siciliano" userId="f11ead9f-317b-4fdd-bfd2-0dd6b79674b1" providerId="ADAL" clId="{809022DC-1C3F-4962-992F-1E6477148DFF}" dt="2026-04-29T12:09:30.892" v="7193" actId="478"/>
          <ac:spMkLst>
            <pc:docMk/>
            <pc:sldMk cId="1421962177" sldId="281"/>
            <ac:spMk id="2" creationId="{67CBA76F-7124-6D7A-F6D8-3DB142E9F644}"/>
          </ac:spMkLst>
        </pc:spChg>
        <pc:spChg chg="add mod">
          <ac:chgData name="Diego Siciliano" userId="f11ead9f-317b-4fdd-bfd2-0dd6b79674b1" providerId="ADAL" clId="{809022DC-1C3F-4962-992F-1E6477148DFF}" dt="2026-04-29T12:09:34.890" v="7194" actId="1076"/>
          <ac:spMkLst>
            <pc:docMk/>
            <pc:sldMk cId="1421962177" sldId="281"/>
            <ac:spMk id="4" creationId="{4587C2E1-37B7-EFB0-85A4-516E3EC27603}"/>
          </ac:spMkLst>
        </pc:spChg>
        <pc:spChg chg="mod">
          <ac:chgData name="Diego Siciliano" userId="f11ead9f-317b-4fdd-bfd2-0dd6b79674b1" providerId="ADAL" clId="{809022DC-1C3F-4962-992F-1E6477148DFF}" dt="2026-04-29T12:10:12.111" v="7210" actId="1076"/>
          <ac:spMkLst>
            <pc:docMk/>
            <pc:sldMk cId="1421962177" sldId="281"/>
            <ac:spMk id="5" creationId="{3FF53EA3-B708-F076-14E4-C9489A14DE49}"/>
          </ac:spMkLst>
        </pc:spChg>
        <pc:spChg chg="mod">
          <ac:chgData name="Diego Siciliano" userId="f11ead9f-317b-4fdd-bfd2-0dd6b79674b1" providerId="ADAL" clId="{809022DC-1C3F-4962-992F-1E6477148DFF}" dt="2026-04-29T12:10:46.017" v="7215" actId="20577"/>
          <ac:spMkLst>
            <pc:docMk/>
            <pc:sldMk cId="1421962177" sldId="281"/>
            <ac:spMk id="18" creationId="{DB4DA5B8-EF79-FC87-C594-16735BC4F247}"/>
          </ac:spMkLst>
        </pc:spChg>
        <pc:graphicFrameChg chg="mod modGraphic">
          <ac:chgData name="Diego Siciliano" userId="f11ead9f-317b-4fdd-bfd2-0dd6b79674b1" providerId="ADAL" clId="{809022DC-1C3F-4962-992F-1E6477148DFF}" dt="2026-04-29T08:11:12.125" v="1864"/>
          <ac:graphicFrameMkLst>
            <pc:docMk/>
            <pc:sldMk cId="1421962177" sldId="281"/>
            <ac:graphicFrameMk id="7" creationId="{86DEDB9D-8FBD-8A56-7298-C3F4D677C6F7}"/>
          </ac:graphicFrameMkLst>
        </pc:graphicFrameChg>
        <pc:graphicFrameChg chg="add del mod">
          <ac:chgData name="Diego Siciliano" userId="f11ead9f-317b-4fdd-bfd2-0dd6b79674b1" providerId="ADAL" clId="{809022DC-1C3F-4962-992F-1E6477148DFF}" dt="2026-04-29T12:09:59.219" v="7198" actId="1076"/>
          <ac:graphicFrameMkLst>
            <pc:docMk/>
            <pc:sldMk cId="1421962177" sldId="281"/>
            <ac:graphicFrameMk id="16" creationId="{74C2F597-8A57-9505-9669-C2748888C9B9}"/>
          </ac:graphicFrameMkLst>
        </pc:graphicFrameChg>
        <pc:picChg chg="add mod">
          <ac:chgData name="Diego Siciliano" userId="f11ead9f-317b-4fdd-bfd2-0dd6b79674b1" providerId="ADAL" clId="{809022DC-1C3F-4962-992F-1E6477148DFF}" dt="2026-04-29T08:09:15.458" v="1814"/>
          <ac:picMkLst>
            <pc:docMk/>
            <pc:sldMk cId="1421962177" sldId="281"/>
            <ac:picMk id="3" creationId="{CF1F0BD7-8B24-7E0C-DDD4-5229C82774BE}"/>
          </ac:picMkLst>
        </pc:picChg>
        <pc:picChg chg="del">
          <ac:chgData name="Diego Siciliano" userId="f11ead9f-317b-4fdd-bfd2-0dd6b79674b1" providerId="ADAL" clId="{809022DC-1C3F-4962-992F-1E6477148DFF}" dt="2026-04-29T08:09:01.920" v="1811" actId="478"/>
          <ac:picMkLst>
            <pc:docMk/>
            <pc:sldMk cId="1421962177" sldId="281"/>
            <ac:picMk id="10" creationId="{3C26F5C2-458C-75BE-3173-4752430BEB1E}"/>
          </ac:picMkLst>
        </pc:picChg>
      </pc:sldChg>
      <pc:sldChg chg="addSp delSp modSp mod modNotesTx">
        <pc:chgData name="Diego Siciliano" userId="f11ead9f-317b-4fdd-bfd2-0dd6b79674b1" providerId="ADAL" clId="{809022DC-1C3F-4962-992F-1E6477148DFF}" dt="2026-04-29T11:58:49.940" v="6973" actId="207"/>
        <pc:sldMkLst>
          <pc:docMk/>
          <pc:sldMk cId="4224703627" sldId="284"/>
        </pc:sldMkLst>
        <pc:spChg chg="del">
          <ac:chgData name="Diego Siciliano" userId="f11ead9f-317b-4fdd-bfd2-0dd6b79674b1" providerId="ADAL" clId="{809022DC-1C3F-4962-992F-1E6477148DFF}" dt="2026-04-29T11:47:54.311" v="6096" actId="478"/>
          <ac:spMkLst>
            <pc:docMk/>
            <pc:sldMk cId="4224703627" sldId="284"/>
            <ac:spMk id="2" creationId="{99E7714A-496C-E88E-4BDE-F5769A41EA58}"/>
          </ac:spMkLst>
        </pc:spChg>
        <pc:spChg chg="mod">
          <ac:chgData name="Diego Siciliano" userId="f11ead9f-317b-4fdd-bfd2-0dd6b79674b1" providerId="ADAL" clId="{809022DC-1C3F-4962-992F-1E6477148DFF}" dt="2026-04-29T11:48:28.777" v="6104" actId="255"/>
          <ac:spMkLst>
            <pc:docMk/>
            <pc:sldMk cId="4224703627" sldId="284"/>
            <ac:spMk id="3" creationId="{8EA27377-5C63-809F-BE74-B437D929DBFC}"/>
          </ac:spMkLst>
        </pc:spChg>
        <pc:spChg chg="mod">
          <ac:chgData name="Diego Siciliano" userId="f11ead9f-317b-4fdd-bfd2-0dd6b79674b1" providerId="ADAL" clId="{809022DC-1C3F-4962-992F-1E6477148DFF}" dt="2026-04-29T11:50:37.475" v="6360" actId="123"/>
          <ac:spMkLst>
            <pc:docMk/>
            <pc:sldMk cId="4224703627" sldId="284"/>
            <ac:spMk id="5" creationId="{27EE1D75-19DA-EED5-6312-54939D686E87}"/>
          </ac:spMkLst>
        </pc:spChg>
        <pc:spChg chg="mod">
          <ac:chgData name="Diego Siciliano" userId="f11ead9f-317b-4fdd-bfd2-0dd6b79674b1" providerId="ADAL" clId="{809022DC-1C3F-4962-992F-1E6477148DFF}" dt="2026-04-29T11:58:49.940" v="6973" actId="207"/>
          <ac:spMkLst>
            <pc:docMk/>
            <pc:sldMk cId="4224703627" sldId="284"/>
            <ac:spMk id="7" creationId="{D2750AE2-F620-73F4-9033-9F7A8F5A6413}"/>
          </ac:spMkLst>
        </pc:spChg>
        <pc:spChg chg="add mod">
          <ac:chgData name="Diego Siciliano" userId="f11ead9f-317b-4fdd-bfd2-0dd6b79674b1" providerId="ADAL" clId="{809022DC-1C3F-4962-992F-1E6477148DFF}" dt="2026-04-29T11:48:03.847" v="6102" actId="20577"/>
          <ac:spMkLst>
            <pc:docMk/>
            <pc:sldMk cId="4224703627" sldId="284"/>
            <ac:spMk id="15" creationId="{DCD10629-1D25-316E-8E6F-C53084958400}"/>
          </ac:spMkLst>
        </pc:spChg>
        <pc:picChg chg="del">
          <ac:chgData name="Diego Siciliano" userId="f11ead9f-317b-4fdd-bfd2-0dd6b79674b1" providerId="ADAL" clId="{809022DC-1C3F-4962-992F-1E6477148DFF}" dt="2026-04-29T11:50:29.639" v="6358" actId="478"/>
          <ac:picMkLst>
            <pc:docMk/>
            <pc:sldMk cId="4224703627" sldId="284"/>
            <ac:picMk id="4" creationId="{1A05B3FC-A38B-40E7-29B5-FC7C5200FCF0}"/>
          </ac:picMkLst>
        </pc:picChg>
        <pc:picChg chg="mod">
          <ac:chgData name="Diego Siciliano" userId="f11ead9f-317b-4fdd-bfd2-0dd6b79674b1" providerId="ADAL" clId="{809022DC-1C3F-4962-992F-1E6477148DFF}" dt="2026-04-29T11:48:44.565" v="6109" actId="1076"/>
          <ac:picMkLst>
            <pc:docMk/>
            <pc:sldMk cId="4224703627" sldId="284"/>
            <ac:picMk id="6" creationId="{2752349A-5E32-5946-019A-EEA98FA8D7BA}"/>
          </ac:picMkLst>
        </pc:picChg>
        <pc:picChg chg="mod">
          <ac:chgData name="Diego Siciliano" userId="f11ead9f-317b-4fdd-bfd2-0dd6b79674b1" providerId="ADAL" clId="{809022DC-1C3F-4962-992F-1E6477148DFF}" dt="2026-04-29T11:50:23.158" v="6350" actId="1076"/>
          <ac:picMkLst>
            <pc:docMk/>
            <pc:sldMk cId="4224703627" sldId="284"/>
            <ac:picMk id="8" creationId="{C5A6F726-E31F-B8F7-EB47-429E69C042DE}"/>
          </ac:picMkLst>
        </pc:picChg>
        <pc:picChg chg="mod">
          <ac:chgData name="Diego Siciliano" userId="f11ead9f-317b-4fdd-bfd2-0dd6b79674b1" providerId="ADAL" clId="{809022DC-1C3F-4962-992F-1E6477148DFF}" dt="2026-04-29T11:50:26.245" v="6353" actId="1076"/>
          <ac:picMkLst>
            <pc:docMk/>
            <pc:sldMk cId="4224703627" sldId="284"/>
            <ac:picMk id="9" creationId="{ADFE5FD5-BE32-61FB-3A92-DFAF397F51C7}"/>
          </ac:picMkLst>
        </pc:picChg>
        <pc:picChg chg="mod">
          <ac:chgData name="Diego Siciliano" userId="f11ead9f-317b-4fdd-bfd2-0dd6b79674b1" providerId="ADAL" clId="{809022DC-1C3F-4962-992F-1E6477148DFF}" dt="2026-04-29T11:50:26.887" v="6354" actId="1076"/>
          <ac:picMkLst>
            <pc:docMk/>
            <pc:sldMk cId="4224703627" sldId="284"/>
            <ac:picMk id="10" creationId="{3373C0C3-130D-957B-E098-FE03F2324BDA}"/>
          </ac:picMkLst>
        </pc:picChg>
        <pc:picChg chg="mod">
          <ac:chgData name="Diego Siciliano" userId="f11ead9f-317b-4fdd-bfd2-0dd6b79674b1" providerId="ADAL" clId="{809022DC-1C3F-4962-992F-1E6477148DFF}" dt="2026-04-29T11:50:27.638" v="6355" actId="1076"/>
          <ac:picMkLst>
            <pc:docMk/>
            <pc:sldMk cId="4224703627" sldId="284"/>
            <ac:picMk id="11" creationId="{38435946-E32D-953C-B85D-8160F011088F}"/>
          </ac:picMkLst>
        </pc:picChg>
        <pc:picChg chg="mod">
          <ac:chgData name="Diego Siciliano" userId="f11ead9f-317b-4fdd-bfd2-0dd6b79674b1" providerId="ADAL" clId="{809022DC-1C3F-4962-992F-1E6477148DFF}" dt="2026-04-29T11:50:25.496" v="6352" actId="1076"/>
          <ac:picMkLst>
            <pc:docMk/>
            <pc:sldMk cId="4224703627" sldId="284"/>
            <ac:picMk id="12" creationId="{02DF0A56-DC31-E12F-CEA4-919C3B953EEF}"/>
          </ac:picMkLst>
        </pc:picChg>
        <pc:picChg chg="mod">
          <ac:chgData name="Diego Siciliano" userId="f11ead9f-317b-4fdd-bfd2-0dd6b79674b1" providerId="ADAL" clId="{809022DC-1C3F-4962-992F-1E6477148DFF}" dt="2026-04-29T11:50:24.601" v="6351" actId="1076"/>
          <ac:picMkLst>
            <pc:docMk/>
            <pc:sldMk cId="4224703627" sldId="284"/>
            <ac:picMk id="13" creationId="{48BB3606-5440-7863-EAE3-6A2D2887480E}"/>
          </ac:picMkLst>
        </pc:picChg>
        <pc:picChg chg="mod">
          <ac:chgData name="Diego Siciliano" userId="f11ead9f-317b-4fdd-bfd2-0dd6b79674b1" providerId="ADAL" clId="{809022DC-1C3F-4962-992F-1E6477148DFF}" dt="2026-04-29T11:50:28.390" v="6356" actId="1076"/>
          <ac:picMkLst>
            <pc:docMk/>
            <pc:sldMk cId="4224703627" sldId="284"/>
            <ac:picMk id="14" creationId="{10AB2244-8A94-FD8B-F56C-852DD1E4A4FD}"/>
          </ac:picMkLst>
        </pc:picChg>
        <pc:picChg chg="add mod">
          <ac:chgData name="Diego Siciliano" userId="f11ead9f-317b-4fdd-bfd2-0dd6b79674b1" providerId="ADAL" clId="{809022DC-1C3F-4962-992F-1E6477148DFF}" dt="2026-04-29T11:50:32.946" v="6359"/>
          <ac:picMkLst>
            <pc:docMk/>
            <pc:sldMk cId="4224703627" sldId="284"/>
            <ac:picMk id="16" creationId="{2F1CEEA0-7C09-2CB5-9E17-7243A2CBB520}"/>
          </ac:picMkLst>
        </pc:picChg>
      </pc:sldChg>
      <pc:sldChg chg="addSp delSp modSp mod">
        <pc:chgData name="Diego Siciliano" userId="f11ead9f-317b-4fdd-bfd2-0dd6b79674b1" providerId="ADAL" clId="{809022DC-1C3F-4962-992F-1E6477148DFF}" dt="2026-04-29T12:23:57.726" v="7610" actId="313"/>
        <pc:sldMkLst>
          <pc:docMk/>
          <pc:sldMk cId="3457535299" sldId="285"/>
        </pc:sldMkLst>
        <pc:spChg chg="mod">
          <ac:chgData name="Diego Siciliano" userId="f11ead9f-317b-4fdd-bfd2-0dd6b79674b1" providerId="ADAL" clId="{809022DC-1C3F-4962-992F-1E6477148DFF}" dt="2026-04-29T12:22:53.173" v="7585" actId="14100"/>
          <ac:spMkLst>
            <pc:docMk/>
            <pc:sldMk cId="3457535299" sldId="285"/>
            <ac:spMk id="3" creationId="{C7D8C9BF-5322-982D-C233-0118A686F15F}"/>
          </ac:spMkLst>
        </pc:spChg>
        <pc:spChg chg="mod">
          <ac:chgData name="Diego Siciliano" userId="f11ead9f-317b-4fdd-bfd2-0dd6b79674b1" providerId="ADAL" clId="{809022DC-1C3F-4962-992F-1E6477148DFF}" dt="2026-04-29T12:23:50.910" v="7608" actId="20577"/>
          <ac:spMkLst>
            <pc:docMk/>
            <pc:sldMk cId="3457535299" sldId="285"/>
            <ac:spMk id="5" creationId="{40D872FA-7B4A-0F93-8B03-B090373A783A}"/>
          </ac:spMkLst>
        </pc:spChg>
        <pc:spChg chg="del">
          <ac:chgData name="Diego Siciliano" userId="f11ead9f-317b-4fdd-bfd2-0dd6b79674b1" providerId="ADAL" clId="{809022DC-1C3F-4962-992F-1E6477148DFF}" dt="2026-04-29T12:21:38.255" v="7499" actId="478"/>
          <ac:spMkLst>
            <pc:docMk/>
            <pc:sldMk cId="3457535299" sldId="285"/>
            <ac:spMk id="6" creationId="{52C85B88-CF33-911A-B1DE-CC3744ACCA40}"/>
          </ac:spMkLst>
        </pc:spChg>
        <pc:spChg chg="add mod">
          <ac:chgData name="Diego Siciliano" userId="f11ead9f-317b-4fdd-bfd2-0dd6b79674b1" providerId="ADAL" clId="{809022DC-1C3F-4962-992F-1E6477148DFF}" dt="2026-04-29T12:23:57.726" v="7610" actId="313"/>
          <ac:spMkLst>
            <pc:docMk/>
            <pc:sldMk cId="3457535299" sldId="285"/>
            <ac:spMk id="8" creationId="{C0B02116-B18D-3246-3A0D-72FC132AB538}"/>
          </ac:spMkLst>
        </pc:spChg>
        <pc:picChg chg="add mod">
          <ac:chgData name="Diego Siciliano" userId="f11ead9f-317b-4fdd-bfd2-0dd6b79674b1" providerId="ADAL" clId="{809022DC-1C3F-4962-992F-1E6477148DFF}" dt="2026-04-29T12:00:33.911" v="6999"/>
          <ac:picMkLst>
            <pc:docMk/>
            <pc:sldMk cId="3457535299" sldId="285"/>
            <ac:picMk id="2" creationId="{3B0BED2E-C32E-249F-A72B-13ADFC3B86D7}"/>
          </ac:picMkLst>
        </pc:picChg>
        <pc:picChg chg="del">
          <ac:chgData name="Diego Siciliano" userId="f11ead9f-317b-4fdd-bfd2-0dd6b79674b1" providerId="ADAL" clId="{809022DC-1C3F-4962-992F-1E6477148DFF}" dt="2026-04-29T12:00:28.558" v="6998" actId="478"/>
          <ac:picMkLst>
            <pc:docMk/>
            <pc:sldMk cId="3457535299" sldId="285"/>
            <ac:picMk id="4" creationId="{C2162B1A-C108-2AF1-C574-7FBADDE9CAF9}"/>
          </ac:picMkLst>
        </pc:picChg>
      </pc:sldChg>
      <pc:sldChg chg="modSp del mod">
        <pc:chgData name="Diego Siciliano" userId="f11ead9f-317b-4fdd-bfd2-0dd6b79674b1" providerId="ADAL" clId="{809022DC-1C3F-4962-992F-1E6477148DFF}" dt="2026-04-29T12:25:13.008" v="7671" actId="2696"/>
        <pc:sldMkLst>
          <pc:docMk/>
          <pc:sldMk cId="0" sldId="287"/>
        </pc:sldMkLst>
        <pc:spChg chg="mod">
          <ac:chgData name="Diego Siciliano" userId="f11ead9f-317b-4fdd-bfd2-0dd6b79674b1" providerId="ADAL" clId="{809022DC-1C3F-4962-992F-1E6477148DFF}" dt="2026-04-29T12:24:51.067" v="7670" actId="20577"/>
          <ac:spMkLst>
            <pc:docMk/>
            <pc:sldMk cId="0" sldId="287"/>
            <ac:spMk id="5" creationId="{00000000-0000-0000-0000-000000000000}"/>
          </ac:spMkLst>
        </pc:spChg>
      </pc:sldChg>
      <pc:sldChg chg="modSp mod">
        <pc:chgData name="Diego Siciliano" userId="f11ead9f-317b-4fdd-bfd2-0dd6b79674b1" providerId="ADAL" clId="{809022DC-1C3F-4962-992F-1E6477148DFF}" dt="2026-04-29T10:32:34.741" v="1910" actId="1076"/>
        <pc:sldMkLst>
          <pc:docMk/>
          <pc:sldMk cId="0" sldId="288"/>
        </pc:sldMkLst>
        <pc:spChg chg="mod">
          <ac:chgData name="Diego Siciliano" userId="f11ead9f-317b-4fdd-bfd2-0dd6b79674b1" providerId="ADAL" clId="{809022DC-1C3F-4962-992F-1E6477148DFF}" dt="2026-04-29T10:32:34.741" v="1910" actId="1076"/>
          <ac:spMkLst>
            <pc:docMk/>
            <pc:sldMk cId="0" sldId="288"/>
            <ac:spMk id="10" creationId="{00000000-0000-0000-0000-000000000000}"/>
          </ac:spMkLst>
        </pc:spChg>
      </pc:sldChg>
      <pc:sldChg chg="modSp mod">
        <pc:chgData name="Diego Siciliano" userId="f11ead9f-317b-4fdd-bfd2-0dd6b79674b1" providerId="ADAL" clId="{809022DC-1C3F-4962-992F-1E6477148DFF}" dt="2026-04-29T07:24:16.845" v="42" actId="113"/>
        <pc:sldMkLst>
          <pc:docMk/>
          <pc:sldMk cId="0" sldId="289"/>
        </pc:sldMkLst>
        <pc:spChg chg="mod">
          <ac:chgData name="Diego Siciliano" userId="f11ead9f-317b-4fdd-bfd2-0dd6b79674b1" providerId="ADAL" clId="{809022DC-1C3F-4962-992F-1E6477148DFF}" dt="2026-04-29T07:24:16.845" v="42" actId="113"/>
          <ac:spMkLst>
            <pc:docMk/>
            <pc:sldMk cId="0" sldId="289"/>
            <ac:spMk id="3" creationId="{00000000-0000-0000-0000-000000000000}"/>
          </ac:spMkLst>
        </pc:spChg>
        <pc:spChg chg="mod">
          <ac:chgData name="Diego Siciliano" userId="f11ead9f-317b-4fdd-bfd2-0dd6b79674b1" providerId="ADAL" clId="{809022DC-1C3F-4962-992F-1E6477148DFF}" dt="2026-04-29T07:21:44.035" v="15" actId="14100"/>
          <ac:spMkLst>
            <pc:docMk/>
            <pc:sldMk cId="0" sldId="289"/>
            <ac:spMk id="4" creationId="{00000000-0000-0000-0000-000000000000}"/>
          </ac:spMkLst>
        </pc:spChg>
        <pc:spChg chg="mod">
          <ac:chgData name="Diego Siciliano" userId="f11ead9f-317b-4fdd-bfd2-0dd6b79674b1" providerId="ADAL" clId="{809022DC-1C3F-4962-992F-1E6477148DFF}" dt="2026-04-29T07:22:09.703" v="19" actId="1076"/>
          <ac:spMkLst>
            <pc:docMk/>
            <pc:sldMk cId="0" sldId="289"/>
            <ac:spMk id="5" creationId="{00000000-0000-0000-0000-000000000000}"/>
          </ac:spMkLst>
        </pc:spChg>
        <pc:spChg chg="mod">
          <ac:chgData name="Diego Siciliano" userId="f11ead9f-317b-4fdd-bfd2-0dd6b79674b1" providerId="ADAL" clId="{809022DC-1C3F-4962-992F-1E6477148DFF}" dt="2026-04-29T07:21:47.139" v="16" actId="1076"/>
          <ac:spMkLst>
            <pc:docMk/>
            <pc:sldMk cId="0" sldId="289"/>
            <ac:spMk id="12" creationId="{00000000-0000-0000-0000-000000000000}"/>
          </ac:spMkLst>
        </pc:spChg>
        <pc:spChg chg="mod">
          <ac:chgData name="Diego Siciliano" userId="f11ead9f-317b-4fdd-bfd2-0dd6b79674b1" providerId="ADAL" clId="{809022DC-1C3F-4962-992F-1E6477148DFF}" dt="2026-04-29T07:21:57.789" v="18" actId="14100"/>
          <ac:spMkLst>
            <pc:docMk/>
            <pc:sldMk cId="0" sldId="289"/>
            <ac:spMk id="13" creationId="{00000000-0000-0000-0000-000000000000}"/>
          </ac:spMkLst>
        </pc:spChg>
      </pc:sldChg>
      <pc:sldChg chg="modSp mod">
        <pc:chgData name="Diego Siciliano" userId="f11ead9f-317b-4fdd-bfd2-0dd6b79674b1" providerId="ADAL" clId="{809022DC-1C3F-4962-992F-1E6477148DFF}" dt="2026-04-29T12:10:30.941" v="7213" actId="1076"/>
        <pc:sldMkLst>
          <pc:docMk/>
          <pc:sldMk cId="0" sldId="291"/>
        </pc:sldMkLst>
        <pc:spChg chg="mod">
          <ac:chgData name="Diego Siciliano" userId="f11ead9f-317b-4fdd-bfd2-0dd6b79674b1" providerId="ADAL" clId="{809022DC-1C3F-4962-992F-1E6477148DFF}" dt="2026-04-29T12:10:30.941" v="7213" actId="1076"/>
          <ac:spMkLst>
            <pc:docMk/>
            <pc:sldMk cId="0" sldId="291"/>
            <ac:spMk id="15" creationId="{75495589-BAF1-8E51-3E44-25AAE68645C5}"/>
          </ac:spMkLst>
        </pc:spChg>
      </pc:sldChg>
      <pc:sldChg chg="addSp delSp modSp new del mod ord">
        <pc:chgData name="Diego Siciliano" userId="f11ead9f-317b-4fdd-bfd2-0dd6b79674b1" providerId="ADAL" clId="{809022DC-1C3F-4962-992F-1E6477148DFF}" dt="2026-04-29T07:34:23.466" v="1185" actId="2696"/>
        <pc:sldMkLst>
          <pc:docMk/>
          <pc:sldMk cId="3330609807" sldId="292"/>
        </pc:sldMkLst>
        <pc:spChg chg="add del mod">
          <ac:chgData name="Diego Siciliano" userId="f11ead9f-317b-4fdd-bfd2-0dd6b79674b1" providerId="ADAL" clId="{809022DC-1C3F-4962-992F-1E6477148DFF}" dt="2026-04-29T07:25:36.471" v="47" actId="478"/>
          <ac:spMkLst>
            <pc:docMk/>
            <pc:sldMk cId="3330609807" sldId="292"/>
            <ac:spMk id="2" creationId="{1E85287C-B7A6-92F8-434E-74E2EBB526DE}"/>
          </ac:spMkLst>
        </pc:spChg>
        <pc:spChg chg="add mod">
          <ac:chgData name="Diego Siciliano" userId="f11ead9f-317b-4fdd-bfd2-0dd6b79674b1" providerId="ADAL" clId="{809022DC-1C3F-4962-992F-1E6477148DFF}" dt="2026-04-29T07:29:41.628" v="612" actId="20577"/>
          <ac:spMkLst>
            <pc:docMk/>
            <pc:sldMk cId="3330609807" sldId="292"/>
            <ac:spMk id="3" creationId="{397DECCA-1B77-4BC8-2354-418666004461}"/>
          </ac:spMkLst>
        </pc:spChg>
        <pc:spChg chg="add del mod">
          <ac:chgData name="Diego Siciliano" userId="f11ead9f-317b-4fdd-bfd2-0dd6b79674b1" providerId="ADAL" clId="{809022DC-1C3F-4962-992F-1E6477148DFF}" dt="2026-04-29T07:26:55.220" v="129"/>
          <ac:spMkLst>
            <pc:docMk/>
            <pc:sldMk cId="3330609807" sldId="292"/>
            <ac:spMk id="4" creationId="{717F856E-03E0-CF79-E6DC-F6C529EFE954}"/>
          </ac:spMkLst>
        </pc:spChg>
        <pc:spChg chg="add mod">
          <ac:chgData name="Diego Siciliano" userId="f11ead9f-317b-4fdd-bfd2-0dd6b79674b1" providerId="ADAL" clId="{809022DC-1C3F-4962-992F-1E6477148DFF}" dt="2026-04-29T07:31:30.452" v="1094" actId="20577"/>
          <ac:spMkLst>
            <pc:docMk/>
            <pc:sldMk cId="3330609807" sldId="292"/>
            <ac:spMk id="5" creationId="{D73643FC-5202-8524-E051-5E26ED07BC48}"/>
          </ac:spMkLst>
        </pc:spChg>
        <pc:spChg chg="add mod">
          <ac:chgData name="Diego Siciliano" userId="f11ead9f-317b-4fdd-bfd2-0dd6b79674b1" providerId="ADAL" clId="{809022DC-1C3F-4962-992F-1E6477148DFF}" dt="2026-04-29T07:32:02.696" v="1126" actId="1076"/>
          <ac:spMkLst>
            <pc:docMk/>
            <pc:sldMk cId="3330609807" sldId="292"/>
            <ac:spMk id="7" creationId="{6C485365-7A3B-8E8B-06B7-FC44D92D8E60}"/>
          </ac:spMkLst>
        </pc:spChg>
        <pc:spChg chg="add mod">
          <ac:chgData name="Diego Siciliano" userId="f11ead9f-317b-4fdd-bfd2-0dd6b79674b1" providerId="ADAL" clId="{809022DC-1C3F-4962-992F-1E6477148DFF}" dt="2026-04-29T07:32:16.427" v="1144" actId="20577"/>
          <ac:spMkLst>
            <pc:docMk/>
            <pc:sldMk cId="3330609807" sldId="292"/>
            <ac:spMk id="8" creationId="{21638DC2-416F-A324-9828-8D1F939C6E81}"/>
          </ac:spMkLst>
        </pc:spChg>
        <pc:spChg chg="add del mod">
          <ac:chgData name="Diego Siciliano" userId="f11ead9f-317b-4fdd-bfd2-0dd6b79674b1" providerId="ADAL" clId="{809022DC-1C3F-4962-992F-1E6477148DFF}" dt="2026-04-29T07:33:15.868" v="1184" actId="478"/>
          <ac:spMkLst>
            <pc:docMk/>
            <pc:sldMk cId="3330609807" sldId="292"/>
            <ac:spMk id="9" creationId="{153EF5DD-B81D-3438-7421-ECBE65996D7A}"/>
          </ac:spMkLst>
        </pc:spChg>
      </pc:sldChg>
      <pc:sldChg chg="addSp delSp modSp new mod">
        <pc:chgData name="Diego Siciliano" userId="f11ead9f-317b-4fdd-bfd2-0dd6b79674b1" providerId="ADAL" clId="{809022DC-1C3F-4962-992F-1E6477148DFF}" dt="2026-04-29T11:04:46.505" v="4481" actId="1076"/>
        <pc:sldMkLst>
          <pc:docMk/>
          <pc:sldMk cId="3786175370" sldId="292"/>
        </pc:sldMkLst>
        <pc:spChg chg="add mod">
          <ac:chgData name="Diego Siciliano" userId="f11ead9f-317b-4fdd-bfd2-0dd6b79674b1" providerId="ADAL" clId="{809022DC-1C3F-4962-992F-1E6477148DFF}" dt="2026-04-29T10:52:40.848" v="3390" actId="1076"/>
          <ac:spMkLst>
            <pc:docMk/>
            <pc:sldMk cId="3786175370" sldId="292"/>
            <ac:spMk id="3" creationId="{75DEF38D-5D90-4189-EC2C-26307B26FAC0}"/>
          </ac:spMkLst>
        </pc:spChg>
        <pc:spChg chg="add del mod">
          <ac:chgData name="Diego Siciliano" userId="f11ead9f-317b-4fdd-bfd2-0dd6b79674b1" providerId="ADAL" clId="{809022DC-1C3F-4962-992F-1E6477148DFF}" dt="2026-04-29T10:52:37.740" v="3389" actId="478"/>
          <ac:spMkLst>
            <pc:docMk/>
            <pc:sldMk cId="3786175370" sldId="292"/>
            <ac:spMk id="4" creationId="{C123D14C-3BE6-F000-3466-6528D949D382}"/>
          </ac:spMkLst>
        </pc:spChg>
        <pc:spChg chg="add mod">
          <ac:chgData name="Diego Siciliano" userId="f11ead9f-317b-4fdd-bfd2-0dd6b79674b1" providerId="ADAL" clId="{809022DC-1C3F-4962-992F-1E6477148DFF}" dt="2026-04-29T10:58:19.457" v="4206" actId="20577"/>
          <ac:spMkLst>
            <pc:docMk/>
            <pc:sldMk cId="3786175370" sldId="292"/>
            <ac:spMk id="5" creationId="{7A1276D8-6956-0570-3F9D-D30D29F5F224}"/>
          </ac:spMkLst>
        </pc:spChg>
        <pc:spChg chg="add del mod">
          <ac:chgData name="Diego Siciliano" userId="f11ead9f-317b-4fdd-bfd2-0dd6b79674b1" providerId="ADAL" clId="{809022DC-1C3F-4962-992F-1E6477148DFF}" dt="2026-04-29T10:56:51.108" v="4088" actId="478"/>
          <ac:spMkLst>
            <pc:docMk/>
            <pc:sldMk cId="3786175370" sldId="292"/>
            <ac:spMk id="8" creationId="{A862E669-FF55-2396-9389-5482C02F2FF1}"/>
          </ac:spMkLst>
        </pc:spChg>
        <pc:spChg chg="add mod">
          <ac:chgData name="Diego Siciliano" userId="f11ead9f-317b-4fdd-bfd2-0dd6b79674b1" providerId="ADAL" clId="{809022DC-1C3F-4962-992F-1E6477148DFF}" dt="2026-04-29T11:03:36.979" v="4464" actId="1076"/>
          <ac:spMkLst>
            <pc:docMk/>
            <pc:sldMk cId="3786175370" sldId="292"/>
            <ac:spMk id="9" creationId="{8EB13058-6CF8-CD47-2A4C-F7C383F0A351}"/>
          </ac:spMkLst>
        </pc:spChg>
        <pc:spChg chg="add del mod">
          <ac:chgData name="Diego Siciliano" userId="f11ead9f-317b-4fdd-bfd2-0dd6b79674b1" providerId="ADAL" clId="{809022DC-1C3F-4962-992F-1E6477148DFF}" dt="2026-04-29T11:04:32.113" v="4477" actId="478"/>
          <ac:spMkLst>
            <pc:docMk/>
            <pc:sldMk cId="3786175370" sldId="292"/>
            <ac:spMk id="17" creationId="{02AB62AE-6632-2BC7-7044-5B21E6B23E76}"/>
          </ac:spMkLst>
        </pc:spChg>
        <pc:spChg chg="add mod">
          <ac:chgData name="Diego Siciliano" userId="f11ead9f-317b-4fdd-bfd2-0dd6b79674b1" providerId="ADAL" clId="{809022DC-1C3F-4962-992F-1E6477148DFF}" dt="2026-04-29T11:04:46.505" v="4481" actId="1076"/>
          <ac:spMkLst>
            <pc:docMk/>
            <pc:sldMk cId="3786175370" sldId="292"/>
            <ac:spMk id="18" creationId="{3A0AB2D7-8C92-1192-CDBD-2ABCCC6EAC62}"/>
          </ac:spMkLst>
        </pc:spChg>
        <pc:picChg chg="add mod">
          <ac:chgData name="Diego Siciliano" userId="f11ead9f-317b-4fdd-bfd2-0dd6b79674b1" providerId="ADAL" clId="{809022DC-1C3F-4962-992F-1E6477148DFF}" dt="2026-04-29T10:52:10.102" v="3335"/>
          <ac:picMkLst>
            <pc:docMk/>
            <pc:sldMk cId="3786175370" sldId="292"/>
            <ac:picMk id="2" creationId="{0EA90F32-1375-C4E4-9879-06FD1FD669A7}"/>
          </ac:picMkLst>
        </pc:picChg>
        <pc:picChg chg="add del mod modCrop">
          <ac:chgData name="Diego Siciliano" userId="f11ead9f-317b-4fdd-bfd2-0dd6b79674b1" providerId="ADAL" clId="{809022DC-1C3F-4962-992F-1E6477148DFF}" dt="2026-04-29T11:02:20.559" v="4448" actId="478"/>
          <ac:picMkLst>
            <pc:docMk/>
            <pc:sldMk cId="3786175370" sldId="292"/>
            <ac:picMk id="7" creationId="{EF315646-8297-83EE-889A-C572F0E3541E}"/>
          </ac:picMkLst>
        </pc:picChg>
        <pc:picChg chg="add del mod">
          <ac:chgData name="Diego Siciliano" userId="f11ead9f-317b-4fdd-bfd2-0dd6b79674b1" providerId="ADAL" clId="{809022DC-1C3F-4962-992F-1E6477148DFF}" dt="2026-04-29T11:02:20.098" v="4447" actId="478"/>
          <ac:picMkLst>
            <pc:docMk/>
            <pc:sldMk cId="3786175370" sldId="292"/>
            <ac:picMk id="11" creationId="{A3E2A13D-568C-824B-8F79-8538CFF7B887}"/>
          </ac:picMkLst>
        </pc:picChg>
        <pc:picChg chg="add del">
          <ac:chgData name="Diego Siciliano" userId="f11ead9f-317b-4fdd-bfd2-0dd6b79674b1" providerId="ADAL" clId="{809022DC-1C3F-4962-992F-1E6477148DFF}" dt="2026-04-29T11:02:18.645" v="4446" actId="478"/>
          <ac:picMkLst>
            <pc:docMk/>
            <pc:sldMk cId="3786175370" sldId="292"/>
            <ac:picMk id="13" creationId="{18FD689A-9CBA-1B73-9DD0-16158E4D313E}"/>
          </ac:picMkLst>
        </pc:picChg>
        <pc:picChg chg="add mod">
          <ac:chgData name="Diego Siciliano" userId="f11ead9f-317b-4fdd-bfd2-0dd6b79674b1" providerId="ADAL" clId="{809022DC-1C3F-4962-992F-1E6477148DFF}" dt="2026-04-29T11:03:30.784" v="4463" actId="1076"/>
          <ac:picMkLst>
            <pc:docMk/>
            <pc:sldMk cId="3786175370" sldId="292"/>
            <ac:picMk id="15" creationId="{96AD3EDA-FCDA-8E37-BDBF-98CDCD2C29F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C06-4079-A7E6-4E2F671DE61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2C06-4079-A7E6-4E2F671DE61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2C06-4079-A7E6-4E2F671DE61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2C06-4079-A7E6-4E2F671DE61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2C06-4079-A7E6-4E2F671DE61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2C06-4079-A7E6-4E2F671DE61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2C06-4079-A7E6-4E2F671DE61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2C06-4079-A7E6-4E2F671DE61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2C06-4079-A7E6-4E2F671DE61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2C06-4079-A7E6-4E2F671DE61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2C06-4079-A7E6-4E2F671DE61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2C06-4079-A7E6-4E2F671DE619}"/>
              </c:ext>
            </c:extLst>
          </c:dPt>
          <c:dLbls>
            <c:dLbl>
              <c:idx val="0"/>
              <c:delete val="1"/>
              <c:extLst>
                <c:ext xmlns:c15="http://schemas.microsoft.com/office/drawing/2012/chart" uri="{CE6537A1-D6FC-4f65-9D91-7224C49458BB}"/>
                <c:ext xmlns:c16="http://schemas.microsoft.com/office/drawing/2014/chart" uri="{C3380CC4-5D6E-409C-BE32-E72D297353CC}">
                  <c16:uniqueId val="{00000001-2C06-4079-A7E6-4E2F671DE619}"/>
                </c:ext>
              </c:extLst>
            </c:dLbl>
            <c:dLbl>
              <c:idx val="1"/>
              <c:layout>
                <c:manualLayout>
                  <c:x val="-2.2793985259574656E-2"/>
                  <c:y val="1.1735395007528256E-7"/>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6988078547336392"/>
                      <c:h val="0.13127703334254154"/>
                    </c:manualLayout>
                  </c15:layout>
                </c:ext>
                <c:ext xmlns:c16="http://schemas.microsoft.com/office/drawing/2014/chart" uri="{C3380CC4-5D6E-409C-BE32-E72D297353CC}">
                  <c16:uniqueId val="{0000000C-2C06-4079-A7E6-4E2F671DE61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10-2C06-4079-A7E6-4E2F671DE61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11-2C06-4079-A7E6-4E2F671DE619}"/>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12-2C06-4079-A7E6-4E2F671DE619}"/>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13-2C06-4079-A7E6-4E2F671DE619}"/>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14-2C06-4079-A7E6-4E2F671DE619}"/>
                </c:ext>
              </c:extLst>
            </c:dLbl>
            <c:dLbl>
              <c:idx val="7"/>
              <c:layout>
                <c:manualLayout>
                  <c:x val="1.4396201216573467E-2"/>
                  <c:y val="3.739859151789119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C06-4079-A7E6-4E2F671DE619}"/>
                </c:ext>
              </c:extLst>
            </c:dLbl>
            <c:dLbl>
              <c:idx val="8"/>
              <c:layout>
                <c:manualLayout>
                  <c:x val="-4.0789236780291484E-2"/>
                  <c:y val="2.086553232338523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2C06-4079-A7E6-4E2F671DE619}"/>
                </c:ext>
              </c:extLst>
            </c:dLbl>
            <c:dLbl>
              <c:idx val="9"/>
              <c:layout>
                <c:manualLayout>
                  <c:x val="-4.2783356253269608E-2"/>
                  <c:y val="-4.471185497868276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C06-4079-A7E6-4E2F671DE619}"/>
                </c:ext>
              </c:extLst>
            </c:dLbl>
            <c:dLbl>
              <c:idx val="10"/>
              <c:layout>
                <c:manualLayout>
                  <c:x val="-3.1191769302575847E-2"/>
                  <c:y val="-0.1460587262636967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a:t>Altre RD</a:t>
                    </a:r>
                    <a:r>
                      <a:rPr lang="en-US" baseline="0" dirty="0"/>
                      <a:t>
</a:t>
                    </a:r>
                    <a:fld id="{D6F97AE7-7E53-411F-8AA8-BB848721365A}" type="PERCENTAGE">
                      <a:rPr lang="en-US" baseline="0"/>
                      <a:pPr>
                        <a:defRPr>
                          <a:solidFill>
                            <a:schemeClr val="accent1"/>
                          </a:solidFill>
                        </a:defRPr>
                      </a:pPr>
                      <a:t>[PERCENTUALE]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06-4079-A7E6-4E2F671DE619}"/>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15-2C06-4079-A7E6-4E2F671DE61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Foglio1!$A$2:$A$13</c:f>
              <c:strCache>
                <c:ptCount val="12"/>
                <c:pt idx="0">
                  <c:v>Anno 2024</c:v>
                </c:pt>
                <c:pt idx="1">
                  <c:v>Compostaggio</c:v>
                </c:pt>
                <c:pt idx="2">
                  <c:v>Frazione organica</c:v>
                </c:pt>
                <c:pt idx="3">
                  <c:v>Sfalci e potature</c:v>
                </c:pt>
                <c:pt idx="4">
                  <c:v>Carta e cartone</c:v>
                </c:pt>
                <c:pt idx="5">
                  <c:v>Plastica</c:v>
                </c:pt>
                <c:pt idx="6">
                  <c:v>Vetro</c:v>
                </c:pt>
                <c:pt idx="7">
                  <c:v>Legno</c:v>
                </c:pt>
                <c:pt idx="8">
                  <c:v>Spazzamento stradale</c:v>
                </c:pt>
                <c:pt idx="9">
                  <c:v>Ingombranti e RAEE</c:v>
                </c:pt>
                <c:pt idx="10">
                  <c:v>Altre RD (pile, farmaci, multimateriale leggero, metalli, tessili, rifiuti da C&amp;D)</c:v>
                </c:pt>
                <c:pt idx="11">
                  <c:v>RSU</c:v>
                </c:pt>
              </c:strCache>
            </c:strRef>
          </c:cat>
          <c:val>
            <c:numRef>
              <c:f>Foglio1!$B$2:$B$13</c:f>
              <c:numCache>
                <c:formatCode>#,##0</c:formatCode>
                <c:ptCount val="12"/>
                <c:pt idx="0" formatCode="General">
                  <c:v>0</c:v>
                </c:pt>
                <c:pt idx="1">
                  <c:v>2380</c:v>
                </c:pt>
                <c:pt idx="2">
                  <c:v>3984</c:v>
                </c:pt>
                <c:pt idx="3">
                  <c:v>2393</c:v>
                </c:pt>
                <c:pt idx="4">
                  <c:v>4760</c:v>
                </c:pt>
                <c:pt idx="5">
                  <c:v>2911</c:v>
                </c:pt>
                <c:pt idx="6">
                  <c:v>3314</c:v>
                </c:pt>
                <c:pt idx="7" formatCode="General">
                  <c:v>896</c:v>
                </c:pt>
                <c:pt idx="8">
                  <c:v>1124</c:v>
                </c:pt>
                <c:pt idx="9">
                  <c:v>1114</c:v>
                </c:pt>
                <c:pt idx="10" formatCode="General">
                  <c:v>739</c:v>
                </c:pt>
                <c:pt idx="11">
                  <c:v>10667</c:v>
                </c:pt>
              </c:numCache>
            </c:numRef>
          </c:val>
          <c:extLst>
            <c:ext xmlns:c16="http://schemas.microsoft.com/office/drawing/2014/chart" uri="{C3380CC4-5D6E-409C-BE32-E72D297353CC}">
              <c16:uniqueId val="{00000000-2C06-4079-A7E6-4E2F671DE61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Colonna1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4F-4CBC-B6AE-A08BB17FF70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4F-4CBC-B6AE-A08BB17FF70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4F-4CBC-B6AE-A08BB17FF70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4F-4CBC-B6AE-A08BB17FF70F}"/>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64F-4CBC-B6AE-A08BB17FF70F}"/>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764F-4CBC-B6AE-A08BB17FF70F}"/>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7C-4B77-9B4A-CF4823AE7090}"/>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57C-4B77-9B4A-CF4823AE7090}"/>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7C-4B77-9B4A-CF4823AE7090}"/>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764F-4CBC-B6AE-A08BB17FF70F}"/>
              </c:ext>
            </c:extLst>
          </c:dPt>
          <c:dPt>
            <c:idx val="10"/>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867B-4214-A583-1DB76ABA1E3A}"/>
              </c:ext>
            </c:extLst>
          </c:dPt>
          <c:dPt>
            <c:idx val="11"/>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867B-4214-A583-1DB76ABA1E3A}"/>
              </c:ext>
            </c:extLst>
          </c:dPt>
          <c:dPt>
            <c:idx val="12"/>
            <c:bubble3D val="0"/>
            <c:spPr>
              <a:solidFill>
                <a:schemeClr val="accent1">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260A-43CE-999B-2E27159DB0ED}"/>
              </c:ext>
            </c:extLst>
          </c:dPt>
          <c:dLbls>
            <c:dLbl>
              <c:idx val="1"/>
              <c:layout>
                <c:manualLayout>
                  <c:x val="1.624380693440618E-2"/>
                  <c:y val="-2.388626526581579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4F-4CBC-B6AE-A08BB17FF70F}"/>
                </c:ext>
              </c:extLst>
            </c:dLbl>
            <c:dLbl>
              <c:idx val="2"/>
              <c:spPr>
                <a:noFill/>
                <a:ln>
                  <a:noFill/>
                </a:ln>
                <a:effectLst/>
              </c:spPr>
              <c:txPr>
                <a:bodyPr rot="0" spcFirstLastPara="1" vertOverflow="ellipsis" vert="horz" wrap="square" lIns="38100" tIns="19050" rIns="38100" bIns="19050" anchor="ctr" anchorCtr="1">
                  <a:noAutofit/>
                </a:bodyPr>
                <a:lstStyle/>
                <a:p>
                  <a:pPr>
                    <a:defRPr lang="en-US" sz="1400" b="1" i="0" u="none" strike="noStrike" kern="1200" baseline="0">
                      <a:solidFill>
                        <a:schemeClr val="dk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164139192432469"/>
                      <c:h val="0.124853508544418"/>
                    </c:manualLayout>
                  </c15:layout>
                </c:ext>
                <c:ext xmlns:c16="http://schemas.microsoft.com/office/drawing/2014/chart" uri="{C3380CC4-5D6E-409C-BE32-E72D297353CC}">
                  <c16:uniqueId val="{00000005-764F-4CBC-B6AE-A08BB17FF70F}"/>
                </c:ext>
              </c:extLst>
            </c:dLbl>
            <c:dLbl>
              <c:idx val="6"/>
              <c:layout>
                <c:manualLayout>
                  <c:x val="-0.1384268060176487"/>
                  <c:y val="0.2916454683899134"/>
                </c:manualLayout>
              </c:layout>
              <c:tx>
                <c:rich>
                  <a:bodyPr/>
                  <a:lstStyle/>
                  <a:p>
                    <a:fld id="{E9221905-9B68-400B-8E6B-D9137B8A771A}" type="CATEGORYNAME">
                      <a:rPr lang="en-US">
                        <a:solidFill>
                          <a:schemeClr val="tx1"/>
                        </a:solidFill>
                      </a:rPr>
                      <a:pPr/>
                      <a:t>[NOME CATEGORIA]</a:t>
                    </a:fld>
                    <a:r>
                      <a:rPr lang="en-US" baseline="0" dirty="0">
                        <a:solidFill>
                          <a:schemeClr val="tx1"/>
                        </a:solidFill>
                      </a:rPr>
                      <a:t>
</a:t>
                    </a:r>
                    <a:fld id="{BAEAA2E7-BF84-4C94-85E2-B36339F91567}" type="PERCENTAGE">
                      <a:rPr lang="en-US" baseline="0">
                        <a:solidFill>
                          <a:schemeClr val="tx1"/>
                        </a:solidFill>
                      </a:rPr>
                      <a:pPr/>
                      <a:t>[PERCENTUALE]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7C-4B77-9B4A-CF4823AE7090}"/>
                </c:ext>
              </c:extLst>
            </c:dLbl>
            <c:dLbl>
              <c:idx val="7"/>
              <c:layout>
                <c:manualLayout>
                  <c:x val="-0.14147355035237991"/>
                  <c:y val="0.16765393428418215"/>
                </c:manualLayout>
              </c:layout>
              <c:tx>
                <c:rich>
                  <a:bodyPr/>
                  <a:lstStyle/>
                  <a:p>
                    <a:fld id="{B6D1EA1F-5B9D-4596-8145-78C3B41709A4}" type="CATEGORYNAME">
                      <a:rPr lang="en-US">
                        <a:solidFill>
                          <a:schemeClr val="tx1"/>
                        </a:solidFill>
                      </a:rPr>
                      <a:pPr/>
                      <a:t>[NOME CATEGORIA]</a:t>
                    </a:fld>
                    <a:r>
                      <a:rPr lang="en-US" baseline="0" dirty="0">
                        <a:solidFill>
                          <a:schemeClr val="tx1"/>
                        </a:solidFill>
                      </a:rPr>
                      <a:t>
0,2%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7C-4B77-9B4A-CF4823AE7090}"/>
                </c:ext>
              </c:extLst>
            </c:dLbl>
            <c:dLbl>
              <c:idx val="8"/>
              <c:layout>
                <c:manualLayout>
                  <c:x val="-0.15117367911501894"/>
                  <c:y val="-1.636814291727073E-2"/>
                </c:manualLayout>
              </c:layout>
              <c:tx>
                <c:rich>
                  <a:bodyPr/>
                  <a:lstStyle/>
                  <a:p>
                    <a:fld id="{EB7F18F2-882A-49F4-923E-0B1E851327DF}" type="CATEGORYNAME">
                      <a:rPr lang="en-US">
                        <a:solidFill>
                          <a:schemeClr val="tx1"/>
                        </a:solidFill>
                      </a:rPr>
                      <a:pPr/>
                      <a:t>[NOME CATEGORIA]</a:t>
                    </a:fld>
                    <a:r>
                      <a:rPr lang="en-US" baseline="0" dirty="0">
                        <a:solidFill>
                          <a:schemeClr val="tx1"/>
                        </a:solidFill>
                      </a:rPr>
                      <a:t>
</a:t>
                    </a:r>
                    <a:fld id="{ACAC96A8-8AB1-4404-9702-3DDCA671A2E1}" type="PERCENTAGE">
                      <a:rPr lang="en-US" baseline="0">
                        <a:solidFill>
                          <a:schemeClr val="tx1"/>
                        </a:solidFill>
                      </a:rPr>
                      <a:pPr/>
                      <a:t>[PERCENTUALE]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7C-4B77-9B4A-CF4823AE7090}"/>
                </c:ext>
              </c:extLst>
            </c:dLbl>
            <c:dLbl>
              <c:idx val="9"/>
              <c:layout>
                <c:manualLayout>
                  <c:x val="-0.13962568973817724"/>
                  <c:y val="-0.11093276891879275"/>
                </c:manualLayout>
              </c:layout>
              <c:tx>
                <c:rich>
                  <a:bodyPr/>
                  <a:lstStyle/>
                  <a:p>
                    <a:fld id="{0268ADA2-6157-45BD-95EE-221327E3BC9C}" type="CATEGORYNAME">
                      <a:rPr lang="en-US">
                        <a:solidFill>
                          <a:schemeClr val="tx1"/>
                        </a:solidFill>
                      </a:rPr>
                      <a:pPr/>
                      <a:t>[NOME CATEGORIA]</a:t>
                    </a:fld>
                    <a:r>
                      <a:rPr lang="en-US" baseline="0" dirty="0">
                        <a:solidFill>
                          <a:schemeClr val="tx1"/>
                        </a:solidFill>
                      </a:rPr>
                      <a:t>
0,3%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64F-4CBC-B6AE-A08BB17FF70F}"/>
                </c:ext>
              </c:extLst>
            </c:dLbl>
            <c:dLbl>
              <c:idx val="10"/>
              <c:layout>
                <c:manualLayout>
                  <c:x val="-0.14413239256731397"/>
                  <c:y val="-0.21794599559928476"/>
                </c:manualLayout>
              </c:layout>
              <c:tx>
                <c:rich>
                  <a:bodyPr/>
                  <a:lstStyle/>
                  <a:p>
                    <a:fld id="{0D930DB6-D8AD-471E-A585-9D04A11235C9}" type="CATEGORYNAME">
                      <a:rPr lang="en-US">
                        <a:solidFill>
                          <a:schemeClr val="tx1"/>
                        </a:solidFill>
                      </a:rPr>
                      <a:pPr/>
                      <a:t>[NOME CATEGORIA]</a:t>
                    </a:fld>
                    <a:r>
                      <a:rPr lang="en-US" baseline="0" dirty="0">
                        <a:solidFill>
                          <a:schemeClr val="tx1"/>
                        </a:solidFill>
                      </a:rPr>
                      <a:t>
</a:t>
                    </a:r>
                    <a:fld id="{3C553B56-899A-47E5-9C93-896D3DFCB638}" type="PERCENTAGE">
                      <a:rPr lang="en-US" baseline="0">
                        <a:solidFill>
                          <a:schemeClr val="tx1"/>
                        </a:solidFill>
                      </a:rPr>
                      <a:pPr/>
                      <a:t>[PERCENTUALE]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67B-4214-A583-1DB76ABA1E3A}"/>
                </c:ext>
              </c:extLst>
            </c:dLbl>
            <c:dLbl>
              <c:idx val="11"/>
              <c:layout>
                <c:manualLayout>
                  <c:x val="-7.290134306711521E-2"/>
                  <c:y val="-0.29937314540547688"/>
                </c:manualLayout>
              </c:layout>
              <c:tx>
                <c:rich>
                  <a:bodyPr/>
                  <a:lstStyle/>
                  <a:p>
                    <a:fld id="{FC122ED4-80A3-4325-9731-77F62C93C91B}" type="CATEGORYNAME">
                      <a:rPr lang="en-US">
                        <a:solidFill>
                          <a:schemeClr val="tx1"/>
                        </a:solidFill>
                      </a:rPr>
                      <a:pPr/>
                      <a:t>[NOME CATEGORIA]</a:t>
                    </a:fld>
                    <a:r>
                      <a:rPr lang="en-US" baseline="0" dirty="0"/>
                      <a:t>
</a:t>
                    </a:r>
                    <a:fld id="{7B5E7CBF-0001-41F6-BDEC-F05AEB0ECDC2}" type="PERCENTAGE">
                      <a:rPr lang="en-US" baseline="0">
                        <a:solidFill>
                          <a:schemeClr val="tx1"/>
                        </a:solidFill>
                      </a:rPr>
                      <a:pPr/>
                      <a:t>[PERCENTUALE]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867B-4214-A583-1DB76ABA1E3A}"/>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dk1"/>
                    </a:solidFill>
                    <a:latin typeface="+mn-lt"/>
                    <a:ea typeface="+mn-ea"/>
                    <a:cs typeface="+mn-cs"/>
                  </a:defRPr>
                </a:pPr>
                <a:endParaRPr lang="it-I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Foglio1!$A$2:$A$14</c:f>
              <c:strCache>
                <c:ptCount val="13"/>
                <c:pt idx="0">
                  <c:v>Frazione organica</c:v>
                </c:pt>
                <c:pt idx="1">
                  <c:v>Sfalci e potature</c:v>
                </c:pt>
                <c:pt idx="2">
                  <c:v>Compostaggio</c:v>
                </c:pt>
                <c:pt idx="3">
                  <c:v>Carta e cartone</c:v>
                </c:pt>
                <c:pt idx="4">
                  <c:v>Vetro</c:v>
                </c:pt>
                <c:pt idx="5">
                  <c:v>Imballaggi in plastica</c:v>
                </c:pt>
                <c:pt idx="6">
                  <c:v>Legno</c:v>
                </c:pt>
                <c:pt idx="7">
                  <c:v>Metalli</c:v>
                </c:pt>
                <c:pt idx="8">
                  <c:v>Ingombranti</c:v>
                </c:pt>
                <c:pt idx="9">
                  <c:v>RAEE</c:v>
                </c:pt>
                <c:pt idx="10">
                  <c:v>Tessili</c:v>
                </c:pt>
                <c:pt idx="11">
                  <c:v>Altro</c:v>
                </c:pt>
                <c:pt idx="12">
                  <c:v>RSU</c:v>
                </c:pt>
              </c:strCache>
            </c:strRef>
          </c:cat>
          <c:val>
            <c:numRef>
              <c:f>Foglio1!$B$2:$B$14</c:f>
              <c:numCache>
                <c:formatCode>#,##0</c:formatCode>
                <c:ptCount val="13"/>
                <c:pt idx="0">
                  <c:v>34410</c:v>
                </c:pt>
                <c:pt idx="1">
                  <c:v>36630</c:v>
                </c:pt>
                <c:pt idx="2">
                  <c:v>172320</c:v>
                </c:pt>
                <c:pt idx="3">
                  <c:v>62770</c:v>
                </c:pt>
                <c:pt idx="4">
                  <c:v>77505</c:v>
                </c:pt>
                <c:pt idx="5">
                  <c:v>56070</c:v>
                </c:pt>
                <c:pt idx="6">
                  <c:v>11230</c:v>
                </c:pt>
                <c:pt idx="7">
                  <c:v>2700</c:v>
                </c:pt>
                <c:pt idx="8">
                  <c:v>22650</c:v>
                </c:pt>
                <c:pt idx="9">
                  <c:v>1960</c:v>
                </c:pt>
                <c:pt idx="10">
                  <c:v>3700</c:v>
                </c:pt>
                <c:pt idx="11">
                  <c:v>5833</c:v>
                </c:pt>
                <c:pt idx="12">
                  <c:v>122860</c:v>
                </c:pt>
              </c:numCache>
            </c:numRef>
          </c:val>
          <c:extLst>
            <c:ext xmlns:c16="http://schemas.microsoft.com/office/drawing/2014/chart" uri="{C3380CC4-5D6E-409C-BE32-E72D297353CC}">
              <c16:uniqueId val="{00000000-257C-4B77-9B4A-CF4823AE709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31620489489134E-2"/>
          <c:y val="0.17952316921907605"/>
          <c:w val="0.93448486901928851"/>
          <c:h val="0.7187868699219111"/>
        </c:manualLayout>
      </c:layout>
      <c:barChart>
        <c:barDir val="col"/>
        <c:grouping val="clustered"/>
        <c:varyColors val="0"/>
        <c:ser>
          <c:idx val="0"/>
          <c:order val="0"/>
          <c:tx>
            <c:strRef>
              <c:f>Foglio1!$B$1</c:f>
              <c:strCache>
                <c:ptCount val="1"/>
                <c:pt idx="0">
                  <c:v>Colonna3</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Foglio1!$B$2:$B$14</c:f>
              <c:numCache>
                <c:formatCode>0</c:formatCode>
                <c:ptCount val="13"/>
                <c:pt idx="0">
                  <c:v>57.7</c:v>
                </c:pt>
                <c:pt idx="1">
                  <c:v>59.2</c:v>
                </c:pt>
                <c:pt idx="2">
                  <c:v>59</c:v>
                </c:pt>
                <c:pt idx="3">
                  <c:v>58.4</c:v>
                </c:pt>
                <c:pt idx="4">
                  <c:v>59.7</c:v>
                </c:pt>
                <c:pt idx="5">
                  <c:v>63.6</c:v>
                </c:pt>
                <c:pt idx="6">
                  <c:v>81.34</c:v>
                </c:pt>
                <c:pt idx="7">
                  <c:v>69</c:v>
                </c:pt>
                <c:pt idx="8">
                  <c:v>75</c:v>
                </c:pt>
                <c:pt idx="9">
                  <c:v>72.53</c:v>
                </c:pt>
                <c:pt idx="10">
                  <c:v>82</c:v>
                </c:pt>
                <c:pt idx="11">
                  <c:v>72</c:v>
                </c:pt>
                <c:pt idx="12">
                  <c:v>79.88</c:v>
                </c:pt>
              </c:numCache>
            </c:numRef>
          </c:val>
          <c:extLst>
            <c:ext xmlns:c16="http://schemas.microsoft.com/office/drawing/2014/chart" uri="{C3380CC4-5D6E-409C-BE32-E72D297353CC}">
              <c16:uniqueId val="{00000000-380E-4397-83B3-4902A33AE379}"/>
            </c:ext>
          </c:extLst>
        </c:ser>
        <c:dLbls>
          <c:dLblPos val="inEnd"/>
          <c:showLegendKey val="0"/>
          <c:showVal val="1"/>
          <c:showCatName val="0"/>
          <c:showSerName val="0"/>
          <c:showPercent val="0"/>
          <c:showBubbleSize val="0"/>
        </c:dLbls>
        <c:gapWidth val="80"/>
        <c:overlap val="25"/>
        <c:axId val="779706944"/>
        <c:axId val="779705864"/>
      </c:barChart>
      <c:catAx>
        <c:axId val="779706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t-IT"/>
          </a:p>
        </c:txPr>
        <c:crossAx val="779705864"/>
        <c:crosses val="autoZero"/>
        <c:auto val="1"/>
        <c:lblAlgn val="ctr"/>
        <c:lblOffset val="100"/>
        <c:noMultiLvlLbl val="0"/>
      </c:catAx>
      <c:valAx>
        <c:axId val="779705864"/>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t-IT"/>
          </a:p>
        </c:txPr>
        <c:crossAx val="779706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1510791019409E-2"/>
          <c:y val="0.16933558037491711"/>
          <c:w val="0.93448486901928851"/>
          <c:h val="0.7187868699219111"/>
        </c:manualLayout>
      </c:layout>
      <c:barChart>
        <c:barDir val="col"/>
        <c:grouping val="clustered"/>
        <c:varyColors val="0"/>
        <c:ser>
          <c:idx val="0"/>
          <c:order val="0"/>
          <c:tx>
            <c:strRef>
              <c:f>Foglio1!$B$1</c:f>
              <c:strCache>
                <c:ptCount val="1"/>
                <c:pt idx="0">
                  <c:v>Colonna3</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Foglio1!$B$2:$B$14</c:f>
              <c:numCache>
                <c:formatCode>0</c:formatCode>
                <c:ptCount val="13"/>
                <c:pt idx="0">
                  <c:v>127.50955021565004</c:v>
                </c:pt>
                <c:pt idx="1">
                  <c:v>119.98945409429281</c:v>
                </c:pt>
                <c:pt idx="2">
                  <c:v>137.15268138801261</c:v>
                </c:pt>
                <c:pt idx="3">
                  <c:v>129.78826530612244</c:v>
                </c:pt>
                <c:pt idx="4">
                  <c:v>138.94878361075544</c:v>
                </c:pt>
                <c:pt idx="5">
                  <c:v>122.3</c:v>
                </c:pt>
                <c:pt idx="6">
                  <c:v>83</c:v>
                </c:pt>
                <c:pt idx="7">
                  <c:v>96</c:v>
                </c:pt>
                <c:pt idx="8">
                  <c:v>74</c:v>
                </c:pt>
                <c:pt idx="9">
                  <c:v>89</c:v>
                </c:pt>
                <c:pt idx="10">
                  <c:v>76</c:v>
                </c:pt>
                <c:pt idx="11">
                  <c:v>84</c:v>
                </c:pt>
                <c:pt idx="12">
                  <c:v>86</c:v>
                </c:pt>
              </c:numCache>
            </c:numRef>
          </c:val>
          <c:extLst>
            <c:ext xmlns:c16="http://schemas.microsoft.com/office/drawing/2014/chart" uri="{C3380CC4-5D6E-409C-BE32-E72D297353CC}">
              <c16:uniqueId val="{00000000-DF57-414D-981D-AA7CDC12F923}"/>
            </c:ext>
          </c:extLst>
        </c:ser>
        <c:dLbls>
          <c:dLblPos val="inEnd"/>
          <c:showLegendKey val="0"/>
          <c:showVal val="1"/>
          <c:showCatName val="0"/>
          <c:showSerName val="0"/>
          <c:showPercent val="0"/>
          <c:showBubbleSize val="0"/>
        </c:dLbls>
        <c:gapWidth val="80"/>
        <c:overlap val="25"/>
        <c:axId val="779706944"/>
        <c:axId val="779705864"/>
      </c:barChart>
      <c:catAx>
        <c:axId val="779706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t-IT"/>
          </a:p>
        </c:txPr>
        <c:crossAx val="779705864"/>
        <c:crosses val="autoZero"/>
        <c:auto val="1"/>
        <c:lblAlgn val="ctr"/>
        <c:lblOffset val="100"/>
        <c:noMultiLvlLbl val="0"/>
      </c:catAx>
      <c:valAx>
        <c:axId val="779705864"/>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t-IT"/>
          </a:p>
        </c:txPr>
        <c:crossAx val="779706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Arial Unicode MS" pitchFamily="2"/>
              <a:cs typeface="Mangal"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Arial Unicode MS" pitchFamily="2"/>
              <a:cs typeface="Mangal"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Arial Unicode MS" pitchFamily="2"/>
              <a:cs typeface="Mangal"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303E76C7-2BF2-4FA2-8A5D-62509A68C3A2}"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a:t>
            </a:fld>
            <a:endParaRPr lang="it-IT" sz="1400" b="0" i="0" u="none" strike="noStrike" kern="1200" cap="none" spc="0" baseline="0">
              <a:solidFill>
                <a:srgbClr val="000000"/>
              </a:solidFill>
              <a:uFillTx/>
              <a:latin typeface="Arial" pitchFamily="18"/>
              <a:ea typeface="Arial Unicode MS" pitchFamily="2"/>
              <a:cs typeface="Mangal" pitchFamily="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30F10847-8292-4DA9-A33B-2BC6759264F0}" type="slidenum">
              <a:rPr/>
              <a:pPr lvl="0"/>
              <a:t>‹N›</a:t>
            </a:fld>
            <a:endParaRPr lang="it-IT"/>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Arial Unicode MS"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417287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148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lvl="0"/>
            <a:fld id="{30F10847-8292-4DA9-A33B-2BC6759264F0}" type="slidenum">
              <a:rPr lang="it-IT" smtClean="0"/>
              <a:pPr lvl="0"/>
              <a:t>5</a:t>
            </a:fld>
            <a:endParaRPr lang="it-IT"/>
          </a:p>
        </p:txBody>
      </p:sp>
    </p:spTree>
    <p:extLst>
      <p:ext uri="{BB962C8B-B14F-4D97-AF65-F5344CB8AC3E}">
        <p14:creationId xmlns:p14="http://schemas.microsoft.com/office/powerpoint/2010/main" val="223084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dirty="0"/>
          </a:p>
        </p:txBody>
      </p:sp>
    </p:spTree>
    <p:extLst>
      <p:ext uri="{BB962C8B-B14F-4D97-AF65-F5344CB8AC3E}">
        <p14:creationId xmlns:p14="http://schemas.microsoft.com/office/powerpoint/2010/main" val="185774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dirty="0"/>
          </a:p>
        </p:txBody>
      </p:sp>
    </p:spTree>
    <p:extLst>
      <p:ext uri="{BB962C8B-B14F-4D97-AF65-F5344CB8AC3E}">
        <p14:creationId xmlns:p14="http://schemas.microsoft.com/office/powerpoint/2010/main" val="61237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lvl="0"/>
            <a:fld id="{30F10847-8292-4DA9-A33B-2BC6759264F0}" type="slidenum">
              <a:rPr lang="it-IT" smtClean="0"/>
              <a:pPr lvl="0"/>
              <a:t>14</a:t>
            </a:fld>
            <a:endParaRPr lang="it-IT"/>
          </a:p>
        </p:txBody>
      </p:sp>
    </p:spTree>
    <p:extLst>
      <p:ext uri="{BB962C8B-B14F-4D97-AF65-F5344CB8AC3E}">
        <p14:creationId xmlns:p14="http://schemas.microsoft.com/office/powerpoint/2010/main" val="61060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55651" y="2347914"/>
            <a:ext cx="8569327" cy="1620838"/>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B12D91AF-D25E-4D04-8A38-162ADAFF9D0A}" type="slidenum">
              <a:rPr/>
              <a:pPr lvl="0"/>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27FA2460-C9AD-485E-85C7-ED627E02933D}" type="slidenum">
              <a:rPr/>
              <a:pPr lvl="0"/>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854" y="301623"/>
            <a:ext cx="2266953" cy="6456358"/>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9F89890A-02C5-4C9E-AB08-6F9C63B7DB69}" type="slidenum">
              <a:rPr/>
              <a:pPr lvl="0"/>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83FC8F3D-2EBD-48E5-9DCF-843A8B792483}" type="slidenum">
              <a:rPr/>
              <a:pPr lvl="0"/>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96927" y="4857749"/>
            <a:ext cx="8567735" cy="1501773"/>
          </a:xfrm>
        </p:spPr>
        <p:txBody>
          <a:bodyPr anchor="t" anchorCtr="0"/>
          <a:lstStyle>
            <a:lvl1pPr algn="l">
              <a:defRPr sz="4000" b="1" cap="all"/>
            </a:lvl1pPr>
          </a:lstStyle>
          <a:p>
            <a:pPr lvl="0"/>
            <a:r>
              <a:rPr lang="it-IT"/>
              <a:t>Fare clic per modificare lo stile del titolo</a:t>
            </a:r>
          </a:p>
        </p:txBody>
      </p:sp>
      <p:sp>
        <p:nvSpPr>
          <p:cNvPr id="3" name="Segnaposto testo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D9E270A5-270F-427F-86B8-8DAF73A331CC}" type="slidenum">
              <a:rPr/>
              <a:pPr lvl="0"/>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C6EC07EF-E860-4EE7-9D1C-6E9DC6274FFB}" type="slidenum">
              <a:rPr/>
              <a:pPr lvl="0"/>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504821" y="303215"/>
            <a:ext cx="9072567" cy="1258891"/>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504821" y="1692270"/>
            <a:ext cx="4452935" cy="704846"/>
          </a:xfrm>
        </p:spPr>
        <p:txBody>
          <a:bodyPr anchor="b"/>
          <a:lstStyle>
            <a:lvl1pPr marL="0" indent="0">
              <a:buNone/>
              <a:defRPr sz="2400" b="1"/>
            </a:lvl1pPr>
          </a:lstStyle>
          <a:p>
            <a:pPr lvl="0"/>
            <a:r>
              <a:rPr lang="it-IT"/>
              <a:t>Fare clic per modificare stili del testo dello schema</a:t>
            </a:r>
          </a:p>
        </p:txBody>
      </p:sp>
      <p:sp>
        <p:nvSpPr>
          <p:cNvPr id="4" name="Segnaposto contenuto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it-IT"/>
              <a:t>Fare clic per modificare stili del testo dello schema</a:t>
            </a:r>
          </a:p>
        </p:txBody>
      </p:sp>
      <p:sp>
        <p:nvSpPr>
          <p:cNvPr id="6" name="Segnaposto contenuto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pPr lvl="0"/>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47DC82E3-7391-4098-9C71-9E6E83F7DD7F}" type="slidenum">
              <a:rPr/>
              <a:pPr lvl="0"/>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pPr lvl="0"/>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63D72587-1AF4-4DFE-8093-8FA166BA400C}" type="slidenum">
              <a:rPr/>
              <a:pPr lvl="0"/>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6DFB7B4D-97D6-4A83-9473-52760933F266}" type="slidenum">
              <a:rPr/>
              <a:pPr lvl="0"/>
              <a:t>‹N›</a:t>
            </a:fld>
            <a:endParaRPr lang="it-IT"/>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504821" y="301623"/>
            <a:ext cx="3316291" cy="1279529"/>
          </a:xfrm>
        </p:spPr>
        <p:txBody>
          <a:bodyPr anchor="b" anchorCtr="0"/>
          <a:lstStyle>
            <a:lvl1pPr algn="l">
              <a:defRPr sz="2000" b="1"/>
            </a:lvl1pPr>
          </a:lstStyle>
          <a:p>
            <a:pPr lvl="0"/>
            <a:r>
              <a:rPr lang="it-IT"/>
              <a:t>Fare clic per modificare lo stile del titolo</a:t>
            </a:r>
          </a:p>
        </p:txBody>
      </p:sp>
      <p:sp>
        <p:nvSpPr>
          <p:cNvPr id="3" name="Segnaposto contenuto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504821" y="1581153"/>
            <a:ext cx="3316291" cy="5172075"/>
          </a:xfrm>
        </p:spPr>
        <p:txBody>
          <a:bodyPr/>
          <a:lstStyle>
            <a:lvl1pPr marL="0" indent="0">
              <a:buNone/>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757F6492-5D77-4384-8B0D-84BF8F3082BB}" type="slidenum">
              <a:rPr/>
              <a:pPr lvl="0"/>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976439" y="5291139"/>
            <a:ext cx="6048371" cy="625477"/>
          </a:xfrm>
        </p:spPr>
        <p:txBody>
          <a:bodyPr anchor="b" anchorCtr="0"/>
          <a:lstStyle>
            <a:lvl1pPr algn="l">
              <a:defRPr sz="2000" b="1"/>
            </a:lvl1pPr>
          </a:lstStyle>
          <a:p>
            <a:pPr lvl="0"/>
            <a:r>
              <a:rPr lang="it-IT"/>
              <a:t>Fare clic per modificare lo stile del titolo</a:t>
            </a:r>
          </a:p>
        </p:txBody>
      </p:sp>
      <p:sp>
        <p:nvSpPr>
          <p:cNvPr id="3" name="Segnaposto immagine 2"/>
          <p:cNvSpPr txBox="1">
            <a:spLocks noGrp="1"/>
          </p:cNvSpPr>
          <p:nvPr>
            <p:ph type="pic" idx="1"/>
          </p:nvPr>
        </p:nvSpPr>
        <p:spPr>
          <a:xfrm>
            <a:off x="1976439" y="674690"/>
            <a:ext cx="6048371" cy="4537079"/>
          </a:xfrm>
        </p:spPr>
        <p:txBody>
          <a:bodyPr/>
          <a:lstStyle>
            <a:lvl1pPr marL="0" indent="0">
              <a:buNone/>
              <a:defRPr/>
            </a:lvl1pPr>
          </a:lstStyle>
          <a:p>
            <a:pPr lvl="0"/>
            <a:endParaRPr lang="it-IT"/>
          </a:p>
        </p:txBody>
      </p:sp>
      <p:sp>
        <p:nvSpPr>
          <p:cNvPr id="4" name="Segnaposto testo 3"/>
          <p:cNvSpPr txBox="1">
            <a:spLocks noGrp="1"/>
          </p:cNvSpPr>
          <p:nvPr>
            <p:ph type="body" idx="2"/>
          </p:nvPr>
        </p:nvSpPr>
        <p:spPr>
          <a:xfrm>
            <a:off x="1976439" y="5916616"/>
            <a:ext cx="6048371" cy="887416"/>
          </a:xfrm>
        </p:spPr>
        <p:txBody>
          <a:bodyPr/>
          <a:lstStyle>
            <a:lvl1pPr marL="0" indent="0">
              <a:buNone/>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432AAD79-F30B-4C75-BB09-DCA3FA424495}" type="slidenum">
              <a:rPr/>
              <a:pPr lvl="0"/>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it-IT"/>
          </a:p>
        </p:txBody>
      </p:sp>
      <p:sp>
        <p:nvSpPr>
          <p:cNvPr id="3" name="Segnaposto testo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0F64E088-ED46-4235-B8D7-781E7A664CE8}"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it-IT" sz="4400" b="0" i="0" u="none" strike="noStrike" kern="1200" cap="none" spc="0" baseline="0">
          <a:solidFill>
            <a:srgbClr val="000000"/>
          </a:solidFill>
          <a:uFillTx/>
          <a:latin typeface="Arial" pitchFamily="18"/>
          <a:ea typeface="Arial Unicode MS" pitchFamily="2"/>
          <a:cs typeface="Mangal"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Arial" pitchFamily="18"/>
          <a:ea typeface="Arial Unicode MS"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it-IT" sz="2800" b="0" i="0" u="none" strike="noStrike" kern="1200" cap="none" spc="0" baseline="0">
          <a:solidFill>
            <a:srgbClr val="000000"/>
          </a:solidFill>
          <a:uFillTx/>
          <a:latin typeface="Arial" pitchFamily="18"/>
          <a:ea typeface="Arial Unicode MS"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it-IT" sz="2400" b="0" i="0" u="none" strike="noStrike" kern="1200" cap="none" spc="0" baseline="0">
          <a:solidFill>
            <a:srgbClr val="000000"/>
          </a:solidFill>
          <a:uFillTx/>
          <a:latin typeface="Arial" pitchFamily="18"/>
          <a:ea typeface="Arial Unicode MS"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7.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3.png"/><Relationship Id="rId4" Type="http://schemas.openxmlformats.org/officeDocument/2006/relationships/image" Target="../media/image40.jpe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5.pn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7.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jpeg"/><Relationship Id="rId2" Type="http://schemas.openxmlformats.org/officeDocument/2006/relationships/notesSlide" Target="../notesSlides/notesSlide12.xml"/><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3.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jpeg"/><Relationship Id="rId14" Type="http://schemas.openxmlformats.org/officeDocument/2006/relationships/image" Target="../media/image67.jpeg"/></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3.png"/><Relationship Id="rId4" Type="http://schemas.openxmlformats.org/officeDocument/2006/relationships/image" Target="../media/image70.jpeg"/><Relationship Id="rId9"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cosmocasale.it/_pdf_modulistica/Prontuario_Cosmo_WEB_02.pdf"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cosmocasale.it/news-dt.php?id=1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hyperlink" Target="http://www.ccrfiuti.it/" TargetMode="External"/><Relationship Id="rId4" Type="http://schemas.openxmlformats.org/officeDocument/2006/relationships/hyperlink" Target="http://www.cosmocasale.i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EBBB993-BE3F-8222-CEFF-84B0839F89C0}"/>
              </a:ext>
            </a:extLst>
          </p:cNvPr>
          <p:cNvPicPr>
            <a:picLocks noChangeAspect="1"/>
          </p:cNvPicPr>
          <p:nvPr/>
        </p:nvPicPr>
        <p:blipFill rotWithShape="1">
          <a:blip r:embed="rId3"/>
          <a:srcRect l="30977" t="25085" r="23905" b="24914"/>
          <a:stretch/>
        </p:blipFill>
        <p:spPr>
          <a:xfrm>
            <a:off x="1754399" y="2654696"/>
            <a:ext cx="6786144" cy="42303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sp>
        <p:nvSpPr>
          <p:cNvPr id="2" name="Sottotitolo 1"/>
          <p:cNvSpPr txBox="1">
            <a:spLocks noGrp="1"/>
          </p:cNvSpPr>
          <p:nvPr>
            <p:ph type="subTitle" idx="4294967295"/>
          </p:nvPr>
        </p:nvSpPr>
        <p:spPr>
          <a:xfrm>
            <a:off x="754032" y="6923109"/>
            <a:ext cx="9071643" cy="434879"/>
          </a:xfrm>
        </p:spPr>
        <p:txBody>
          <a:bodyPr anchor="ctr" anchorCtr="1">
            <a:spAutoFit/>
          </a:bodyPr>
          <a:lstStyle/>
          <a:p>
            <a:pPr marL="0" lvl="0" indent="0" algn="ctr">
              <a:buNone/>
            </a:pPr>
            <a:r>
              <a:rPr lang="it-IT" sz="2800" b="1" dirty="0">
                <a:latin typeface="Calibri" pitchFamily="34"/>
              </a:rPr>
              <a:t>ROSIGNANO MONFERRATO – 30 aprile 2026</a:t>
            </a:r>
          </a:p>
        </p:txBody>
      </p:sp>
      <p:pic>
        <p:nvPicPr>
          <p:cNvPr id="6" name="Immagine 3"/>
          <p:cNvPicPr>
            <a:picLocks noChangeAspect="1"/>
          </p:cNvPicPr>
          <p:nvPr/>
        </p:nvPicPr>
        <p:blipFill rotWithShape="1">
          <a:blip r:embed="rId4" cstate="print">
            <a:alphaModFix/>
            <a:lum/>
          </a:blip>
          <a:srcRect l="43781" b="36624"/>
          <a:stretch/>
        </p:blipFill>
        <p:spPr>
          <a:xfrm>
            <a:off x="7583759" y="357476"/>
            <a:ext cx="1848240" cy="686058"/>
          </a:xfrm>
          <a:prstGeom prst="rect">
            <a:avLst/>
          </a:prstGeom>
          <a:noFill/>
          <a:ln>
            <a:noFill/>
          </a:ln>
        </p:spPr>
      </p:pic>
      <p:sp>
        <p:nvSpPr>
          <p:cNvPr id="8" name="Sottotitolo 1">
            <a:extLst>
              <a:ext uri="{FF2B5EF4-FFF2-40B4-BE49-F238E27FC236}">
                <a16:creationId xmlns:a16="http://schemas.microsoft.com/office/drawing/2014/main" id="{E9B91FCC-4D4F-4BC6-CBC5-D8AB4B20490C}"/>
              </a:ext>
            </a:extLst>
          </p:cNvPr>
          <p:cNvSpPr txBox="1">
            <a:spLocks/>
          </p:cNvSpPr>
          <p:nvPr/>
        </p:nvSpPr>
        <p:spPr>
          <a:xfrm>
            <a:off x="575816" y="2188881"/>
            <a:ext cx="9071643" cy="492443"/>
          </a:xfrm>
          <a:prstGeom prst="rect">
            <a:avLst/>
          </a:prstGeom>
          <a:noFill/>
          <a:ln>
            <a:noFill/>
          </a:ln>
        </p:spPr>
        <p:txBody>
          <a:bodyPr vert="horz" wrap="square" lIns="0" tIns="0" rIns="0" bIns="0" anchor="ctr" anchorCtr="1" compatLnSpc="1">
            <a:spAutoFit/>
          </a:bodyPr>
          <a:lstStyle>
            <a:lvl1pPr marL="431999" marR="0" lvl="0" indent="-323999" defTabSz="914400" rtl="0" fontAlgn="auto" hangingPunct="0">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Arial" pitchFamily="18"/>
                <a:ea typeface="Arial Unicode MS"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it-IT" sz="2800" b="0" i="0" u="none" strike="noStrike" kern="1200" cap="none" spc="0" baseline="0">
                <a:solidFill>
                  <a:srgbClr val="000000"/>
                </a:solidFill>
                <a:uFillTx/>
                <a:latin typeface="Arial" pitchFamily="18"/>
                <a:ea typeface="Arial Unicode MS"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it-IT" sz="2400" b="0" i="0" u="none" strike="noStrike" kern="1200" cap="none" spc="0" baseline="0">
                <a:solidFill>
                  <a:srgbClr val="000000"/>
                </a:solidFill>
                <a:uFillTx/>
                <a:latin typeface="Arial" pitchFamily="18"/>
                <a:ea typeface="Arial Unicode MS"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5pPr>
          </a:lstStyle>
          <a:p>
            <a:pPr marL="0" indent="0" algn="ctr">
              <a:spcAft>
                <a:spcPts val="0"/>
              </a:spcAft>
              <a:buFont typeface="StarSymbol"/>
              <a:buNone/>
            </a:pPr>
            <a:r>
              <a:rPr lang="it-IT" b="1" dirty="0">
                <a:latin typeface="Calibri" pitchFamily="34"/>
              </a:rPr>
              <a:t>LA RACCOLTA DIFFERENZIATA</a:t>
            </a:r>
          </a:p>
        </p:txBody>
      </p:sp>
      <p:pic>
        <p:nvPicPr>
          <p:cNvPr id="4" name="Immagine 3">
            <a:extLst>
              <a:ext uri="{FF2B5EF4-FFF2-40B4-BE49-F238E27FC236}">
                <a16:creationId xmlns:a16="http://schemas.microsoft.com/office/drawing/2014/main" id="{98CE30D6-831E-6BE1-07DF-362D18C5C82E}"/>
              </a:ext>
            </a:extLst>
          </p:cNvPr>
          <p:cNvPicPr>
            <a:picLocks noChangeAspect="1"/>
          </p:cNvPicPr>
          <p:nvPr/>
        </p:nvPicPr>
        <p:blipFill rotWithShape="1">
          <a:blip r:embed="rId5"/>
          <a:srcRect l="30713" t="36031" r="50000" b="47460"/>
          <a:stretch/>
        </p:blipFill>
        <p:spPr>
          <a:xfrm>
            <a:off x="719832" y="357476"/>
            <a:ext cx="1944217" cy="936104"/>
          </a:xfrm>
          <a:prstGeom prst="rect">
            <a:avLst/>
          </a:prstGeom>
        </p:spPr>
      </p:pic>
      <p:pic>
        <p:nvPicPr>
          <p:cNvPr id="1026" name="Picture 2" descr="Stemma Comune di Rosignano Monferrato">
            <a:extLst>
              <a:ext uri="{FF2B5EF4-FFF2-40B4-BE49-F238E27FC236}">
                <a16:creationId xmlns:a16="http://schemas.microsoft.com/office/drawing/2014/main" id="{F1038EDE-DFBF-A862-4C71-368059062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849" y="132805"/>
            <a:ext cx="1429543" cy="1835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7D8C9BF-5322-982D-C233-0118A686F15F}"/>
              </a:ext>
            </a:extLst>
          </p:cNvPr>
          <p:cNvSpPr txBox="1"/>
          <p:nvPr/>
        </p:nvSpPr>
        <p:spPr>
          <a:xfrm>
            <a:off x="323982" y="746017"/>
            <a:ext cx="9431238" cy="2355082"/>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La raccolta differenziata è un’importante pratica per la gestione ambientale dei rifiuti che consiste nel raccogliere separatamente alcuni tipi di rifiuti con lo scopo di rendere più conveniente e sicuro il loro riutilizzo o smaltimento.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b="1" dirty="0">
              <a:latin typeface="Century Gothic" panose="020B0502020202020204" pitchFamily="34" charset="0"/>
              <a:ea typeface="Arial Unicode MS"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La raccolta differenziata si ottiene grazie alla separazione dei rifiuti effettuata dai cittadini prima del conferimento degli stessi a COSMO SpA.</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b="1" dirty="0">
              <a:latin typeface="Century Gothic" panose="020B0502020202020204" pitchFamily="34" charset="0"/>
              <a:ea typeface="Arial Unicode MS"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Il cittadino è il primo anello della catena della raccolta differenziata.</a:t>
            </a:r>
          </a:p>
        </p:txBody>
      </p:sp>
      <p:sp>
        <p:nvSpPr>
          <p:cNvPr id="5" name="CasellaDiTesto 4">
            <a:extLst>
              <a:ext uri="{FF2B5EF4-FFF2-40B4-BE49-F238E27FC236}">
                <a16:creationId xmlns:a16="http://schemas.microsoft.com/office/drawing/2014/main" id="{40D872FA-7B4A-0F93-8B03-B090373A783A}"/>
              </a:ext>
            </a:extLst>
          </p:cNvPr>
          <p:cNvSpPr txBox="1"/>
          <p:nvPr/>
        </p:nvSpPr>
        <p:spPr>
          <a:xfrm>
            <a:off x="420589" y="3990041"/>
            <a:ext cx="9334631" cy="2638109"/>
          </a:xfrm>
          <a:prstGeom prst="rect">
            <a:avLst/>
          </a:prstGeom>
          <a:noFill/>
          <a:ln>
            <a:noFill/>
          </a:ln>
        </p:spPr>
        <p:txBody>
          <a:bodyPr vert="horz" wrap="square" lIns="90004" tIns="44997" rIns="90004" bIns="44997" anchor="t" anchorCtr="0" compatLnSpc="0">
            <a:spAutoFit/>
          </a:bodyPr>
          <a:lstStyle/>
          <a:p>
            <a:pPr marL="342900" marR="0" lvl="0" indent="-342900" algn="just" defTabSz="914400" rtl="0" fontAlgn="auto" hangingPunct="0">
              <a:lnSpc>
                <a:spcPct val="100000"/>
              </a:lnSpc>
              <a:spcBef>
                <a:spcPts val="0"/>
              </a:spcBef>
              <a:spcAft>
                <a:spcPts val="0"/>
              </a:spcAft>
              <a:buAutoNum type="arabicParenR"/>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E’ un obbligo normativo</a:t>
            </a:r>
          </a:p>
          <a:p>
            <a:pPr marL="342900" marR="0" lvl="0" indent="-342900" algn="just" defTabSz="914400" rtl="0" fontAlgn="auto" hangingPunct="0">
              <a:lnSpc>
                <a:spcPct val="100000"/>
              </a:lnSpc>
              <a:spcBef>
                <a:spcPts val="0"/>
              </a:spcBef>
              <a:spcAft>
                <a:spcPts val="0"/>
              </a:spcAft>
              <a:buAutoNum type="arabicParenR"/>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Ogni smaltimento illecito di rifiuti è potenzialmente un danno ambientale</a:t>
            </a:r>
          </a:p>
          <a:p>
            <a:pPr marL="342900" marR="0" lvl="0" indent="-342900" algn="just" defTabSz="914400" rtl="0" fontAlgn="auto" hangingPunct="0">
              <a:lnSpc>
                <a:spcPct val="100000"/>
              </a:lnSpc>
              <a:spcBef>
                <a:spcPts val="0"/>
              </a:spcBef>
              <a:spcAft>
                <a:spcPts val="0"/>
              </a:spcAft>
              <a:buAutoNum type="arabicParenR"/>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Poter riutilizzare la materia consente di risparmiare le risorse naturali</a:t>
            </a:r>
          </a:p>
          <a:p>
            <a:pPr marL="342900" lvl="0" indent="-342900" algn="just" hangingPunct="0">
              <a:buAutoNum type="arabicParenR"/>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Risparmio dell’energia necessaria alla produzione delle materie prime</a:t>
            </a:r>
          </a:p>
          <a:p>
            <a:pPr marL="342900" marR="0" lvl="0" indent="-342900" algn="just" defTabSz="914400" rtl="0" fontAlgn="auto" hangingPunct="0">
              <a:lnSpc>
                <a:spcPct val="100000"/>
              </a:lnSpc>
              <a:spcBef>
                <a:spcPts val="0"/>
              </a:spcBef>
              <a:spcAft>
                <a:spcPts val="0"/>
              </a:spcAft>
              <a:buAutoNum type="arabicParenR"/>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Riduce la quantità di rifiuto che viene stoccato in discarica allungando la vita utile degli impianti esistenti così da non doverne prevedere di nuovi.</a:t>
            </a:r>
          </a:p>
          <a:p>
            <a:pPr marR="0" lvl="0" algn="just" defTabSz="914400" rtl="0" fontAlgn="auto" hangingPunct="0">
              <a:lnSpc>
                <a:spcPct val="100000"/>
              </a:lnSpc>
              <a:spcBef>
                <a:spcPts val="0"/>
              </a:spcBef>
              <a:spcAft>
                <a:spcPts val="0"/>
              </a:spcAft>
              <a:tabLst/>
              <a:defRPr sz="1800" b="0" i="0" u="none" strike="noStrike" kern="0" cap="none" spc="0" baseline="0">
                <a:solidFill>
                  <a:srgbClr val="000000"/>
                </a:solidFill>
                <a:uFillTx/>
              </a:defRPr>
            </a:pPr>
            <a:endParaRPr lang="it-IT" b="1" dirty="0">
              <a:latin typeface="Century Gothic" panose="020B0502020202020204" pitchFamily="34" charset="0"/>
              <a:ea typeface="Arial Unicode MS" pitchFamily="2"/>
              <a:cs typeface="Mangal" pitchFamily="2"/>
            </a:endParaRPr>
          </a:p>
          <a:p>
            <a:pPr marR="0" lvl="0" algn="just" defTabSz="914400" rtl="0" fontAlgn="auto" hangingPunct="0">
              <a:lnSpc>
                <a:spcPct val="100000"/>
              </a:lnSpc>
              <a:spcBef>
                <a:spcPts val="0"/>
              </a:spcBef>
              <a:spcAft>
                <a:spcPts val="0"/>
              </a:spcAft>
              <a:tabLst/>
              <a:defRPr sz="1800" b="0" i="0" u="none" strike="noStrike" kern="0" cap="none" spc="0" baseline="0">
                <a:solidFill>
                  <a:srgbClr val="000000"/>
                </a:solidFill>
                <a:uFillTx/>
              </a:defRPr>
            </a:pPr>
            <a:r>
              <a:rPr lang="it-IT" b="1" dirty="0">
                <a:latin typeface="Century Gothic" panose="020B0502020202020204" pitchFamily="34" charset="0"/>
                <a:ea typeface="Arial Unicode MS" pitchFamily="2"/>
                <a:cs typeface="Mangal" pitchFamily="2"/>
              </a:rPr>
              <a:t>VEDIAMO QUINDI COME SI FA E I PRINCIPALI SERVIZI ATTIVI NEL TERRITORIO DEL CONSORZIO CASALESE RIFIUTI - CCR</a:t>
            </a:r>
          </a:p>
        </p:txBody>
      </p:sp>
      <p:sp>
        <p:nvSpPr>
          <p:cNvPr id="7" name="CasellaDiTesto 8">
            <a:extLst>
              <a:ext uri="{FF2B5EF4-FFF2-40B4-BE49-F238E27FC236}">
                <a16:creationId xmlns:a16="http://schemas.microsoft.com/office/drawing/2014/main" id="{B2D4B1AD-4457-FA8E-F336-800232FD3698}"/>
              </a:ext>
            </a:extLst>
          </p:cNvPr>
          <p:cNvSpPr/>
          <p:nvPr/>
        </p:nvSpPr>
        <p:spPr>
          <a:xfrm>
            <a:off x="438620" y="3370817"/>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3"/>
          </a:lnRef>
          <a:fillRef idx="2">
            <a:schemeClr val="accent3"/>
          </a:fillRef>
          <a:effectRef idx="1">
            <a:schemeClr val="accent3"/>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3"/>
                </a:solidFill>
                <a:latin typeface="Century Gothic" pitchFamily="34"/>
                <a:ea typeface="Arial Unicode MS" pitchFamily="2"/>
                <a:cs typeface="Mangal" pitchFamily="2"/>
              </a:rPr>
              <a:t>Perché fare la Raccolta Differenziata?</a:t>
            </a:r>
          </a:p>
        </p:txBody>
      </p:sp>
      <p:pic>
        <p:nvPicPr>
          <p:cNvPr id="2" name="Immagine 1">
            <a:extLst>
              <a:ext uri="{FF2B5EF4-FFF2-40B4-BE49-F238E27FC236}">
                <a16:creationId xmlns:a16="http://schemas.microsoft.com/office/drawing/2014/main" id="{3B0BED2E-C32E-249F-A72B-13ADFC3B86D7}"/>
              </a:ext>
            </a:extLst>
          </p:cNvPr>
          <p:cNvPicPr>
            <a:picLocks noChangeAspect="1"/>
          </p:cNvPicPr>
          <p:nvPr/>
        </p:nvPicPr>
        <p:blipFill rotWithShape="1">
          <a:blip r:embed="rId2"/>
          <a:srcRect l="30713" t="36031" r="50000" b="47460"/>
          <a:stretch/>
        </p:blipFill>
        <p:spPr>
          <a:xfrm>
            <a:off x="7969270" y="6423043"/>
            <a:ext cx="1785950" cy="859901"/>
          </a:xfrm>
          <a:prstGeom prst="rect">
            <a:avLst/>
          </a:prstGeom>
        </p:spPr>
      </p:pic>
      <p:sp>
        <p:nvSpPr>
          <p:cNvPr id="8" name="CasellaDiTesto 8">
            <a:extLst>
              <a:ext uri="{FF2B5EF4-FFF2-40B4-BE49-F238E27FC236}">
                <a16:creationId xmlns:a16="http://schemas.microsoft.com/office/drawing/2014/main" id="{C0B02116-B18D-3246-3A0D-72FC132AB538}"/>
              </a:ext>
            </a:extLst>
          </p:cNvPr>
          <p:cNvSpPr/>
          <p:nvPr/>
        </p:nvSpPr>
        <p:spPr>
          <a:xfrm>
            <a:off x="431600" y="302131"/>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6"/>
          </a:lnRef>
          <a:fillRef idx="2">
            <a:schemeClr val="accent6"/>
          </a:fillRef>
          <a:effectRef idx="1">
            <a:schemeClr val="accent6"/>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6">
                    <a:lumMod val="75000"/>
                  </a:schemeClr>
                </a:solidFill>
                <a:latin typeface="Century Gothic" pitchFamily="34"/>
                <a:ea typeface="Arial Unicode MS" pitchFamily="2"/>
                <a:cs typeface="Mangal" pitchFamily="2"/>
              </a:rPr>
              <a:t>Cos’è la Raccolta Differenziata?</a:t>
            </a:r>
          </a:p>
        </p:txBody>
      </p:sp>
    </p:spTree>
    <p:extLst>
      <p:ext uri="{BB962C8B-B14F-4D97-AF65-F5344CB8AC3E}">
        <p14:creationId xmlns:p14="http://schemas.microsoft.com/office/powerpoint/2010/main" val="34575352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rotWithShape="1">
          <a:blip r:embed="rId3" cstate="print">
            <a:alphaModFix/>
            <a:lum/>
          </a:blip>
          <a:srcRect b="46190"/>
          <a:stretch/>
        </p:blipFill>
        <p:spPr>
          <a:xfrm>
            <a:off x="5898259" y="3699653"/>
            <a:ext cx="3493694" cy="1279115"/>
          </a:xfrm>
          <a:prstGeom prst="rect">
            <a:avLst/>
          </a:prstGeom>
          <a:noFill/>
          <a:ln>
            <a:noFill/>
          </a:ln>
        </p:spPr>
      </p:pic>
      <p:pic>
        <p:nvPicPr>
          <p:cNvPr id="8" name="Picture 5"/>
          <p:cNvPicPr>
            <a:picLocks noChangeAspect="1"/>
          </p:cNvPicPr>
          <p:nvPr/>
        </p:nvPicPr>
        <p:blipFill>
          <a:blip r:embed="rId4" cstate="print">
            <a:alphaModFix/>
            <a:lum/>
          </a:blip>
          <a:srcRect/>
          <a:stretch>
            <a:fillRect/>
          </a:stretch>
        </p:blipFill>
        <p:spPr>
          <a:xfrm>
            <a:off x="4527690" y="3494453"/>
            <a:ext cx="1221923" cy="1484315"/>
          </a:xfrm>
          <a:prstGeom prst="rect">
            <a:avLst/>
          </a:prstGeom>
          <a:noFill/>
          <a:ln>
            <a:noFill/>
          </a:ln>
        </p:spPr>
      </p:pic>
      <p:pic>
        <p:nvPicPr>
          <p:cNvPr id="11" name="Immagine 10"/>
          <p:cNvPicPr>
            <a:picLocks noChangeAspect="1"/>
          </p:cNvPicPr>
          <p:nvPr/>
        </p:nvPicPr>
        <p:blipFill>
          <a:blip r:embed="rId5" cstate="print">
            <a:alphaModFix/>
            <a:lum/>
          </a:blip>
          <a:srcRect/>
          <a:stretch>
            <a:fillRect/>
          </a:stretch>
        </p:blipFill>
        <p:spPr>
          <a:xfrm>
            <a:off x="472815" y="1736227"/>
            <a:ext cx="3162631" cy="2547666"/>
          </a:xfrm>
          <a:prstGeom prst="rect">
            <a:avLst/>
          </a:prstGeom>
          <a:noFill/>
          <a:ln>
            <a:noFill/>
          </a:ln>
        </p:spPr>
      </p:pic>
      <p:sp>
        <p:nvSpPr>
          <p:cNvPr id="15" name="CasellaDiTesto 14">
            <a:extLst>
              <a:ext uri="{FF2B5EF4-FFF2-40B4-BE49-F238E27FC236}">
                <a16:creationId xmlns:a16="http://schemas.microsoft.com/office/drawing/2014/main" id="{BEEBE096-242A-EDE0-4E1E-7521730E8A65}"/>
              </a:ext>
            </a:extLst>
          </p:cNvPr>
          <p:cNvSpPr txBox="1"/>
          <p:nvPr/>
        </p:nvSpPr>
        <p:spPr>
          <a:xfrm>
            <a:off x="323982" y="771435"/>
            <a:ext cx="9257385" cy="936297"/>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AE00"/>
                </a:solidFill>
                <a:uFillTx/>
                <a:ea typeface="Arial Unicode MS" pitchFamily="2"/>
                <a:cs typeface="Mangal" pitchFamily="2"/>
              </a:rPr>
              <a:t>SI’: </a:t>
            </a:r>
            <a:r>
              <a:rPr lang="it-IT" b="1" dirty="0">
                <a:ea typeface="Arial Unicode MS" pitchFamily="2"/>
                <a:cs typeface="Mangal" pitchFamily="2"/>
              </a:rPr>
              <a:t>giornali, riviste, fotocopie e fogli vari, carta da pacchi, cartoncini, sacchetti per alimenti (es. pane), scatole per alimenti (es. pasta, riso, biscotti), scatole in cartoncino (es. scarpe, dentifricio), cartoni per latte e succhi di frutta (tetrapak).</a:t>
            </a:r>
            <a:endParaRPr lang="it-IT" b="1" i="0" u="none" strike="noStrike" kern="1200" cap="none" spc="0" baseline="0" dirty="0">
              <a:uFillTx/>
              <a:ea typeface="Arial Unicode MS" pitchFamily="2"/>
              <a:cs typeface="Mangal" pitchFamily="2"/>
            </a:endParaRPr>
          </a:p>
        </p:txBody>
      </p:sp>
      <p:sp>
        <p:nvSpPr>
          <p:cNvPr id="16" name="CasellaDiTesto 15">
            <a:extLst>
              <a:ext uri="{FF2B5EF4-FFF2-40B4-BE49-F238E27FC236}">
                <a16:creationId xmlns:a16="http://schemas.microsoft.com/office/drawing/2014/main" id="{4820D2DC-0E73-4CD0-A083-8484BA20BD2D}"/>
              </a:ext>
            </a:extLst>
          </p:cNvPr>
          <p:cNvSpPr txBox="1"/>
          <p:nvPr/>
        </p:nvSpPr>
        <p:spPr>
          <a:xfrm>
            <a:off x="411619" y="5019661"/>
            <a:ext cx="9257385" cy="936297"/>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solidFill>
                  <a:srgbClr val="FF0000"/>
                </a:solidFill>
                <a:ea typeface="Arial Unicode MS" pitchFamily="2"/>
                <a:cs typeface="Mangal" pitchFamily="2"/>
              </a:rPr>
              <a:t>NO:</a:t>
            </a:r>
            <a:r>
              <a:rPr lang="it-IT" b="1" dirty="0">
                <a:solidFill>
                  <a:srgbClr val="00AE00"/>
                </a:solidFill>
                <a:ea typeface="Arial Unicode MS" pitchFamily="2"/>
                <a:cs typeface="Mangal" pitchFamily="2"/>
              </a:rPr>
              <a:t> </a:t>
            </a:r>
            <a:r>
              <a:rPr lang="it-IT" b="1" i="0" u="none" strike="noStrike" kern="1200" cap="none" spc="0" baseline="0" dirty="0">
                <a:uFillTx/>
                <a:ea typeface="Arial Unicode MS" pitchFamily="2"/>
                <a:cs typeface="Mangal" pitchFamily="2"/>
              </a:rPr>
              <a:t>copertine plastificate (copertine difficili da strappare), carta carbone, carta da forno, carta sporca, cartoni con residui di colla, cartoni da pizza unti, salviettine, fazzoletti e tovaglioli sporchi, scontrini (sono fatti di carta termica i cui componenti compromettono il riciclo).</a:t>
            </a:r>
            <a:endParaRPr lang="it-IT" b="1" i="0" u="none" strike="noStrike" kern="1200" cap="none" spc="0" baseline="0" dirty="0">
              <a:solidFill>
                <a:srgbClr val="00AE00"/>
              </a:solidFill>
              <a:uFillTx/>
              <a:ea typeface="Arial Unicode MS" pitchFamily="2"/>
              <a:cs typeface="Mangal" pitchFamily="2"/>
            </a:endParaRPr>
          </a:p>
        </p:txBody>
      </p:sp>
      <p:pic>
        <p:nvPicPr>
          <p:cNvPr id="24" name="Picture 4"/>
          <p:cNvPicPr>
            <a:picLocks noChangeAspect="1"/>
          </p:cNvPicPr>
          <p:nvPr/>
        </p:nvPicPr>
        <p:blipFill>
          <a:blip r:embed="rId6" cstate="print">
            <a:alphaModFix/>
            <a:lum/>
          </a:blip>
          <a:srcRect/>
          <a:stretch>
            <a:fillRect/>
          </a:stretch>
        </p:blipFill>
        <p:spPr>
          <a:xfrm>
            <a:off x="3621178" y="6022717"/>
            <a:ext cx="778778" cy="1158494"/>
          </a:xfrm>
          <a:prstGeom prst="rect">
            <a:avLst/>
          </a:prstGeom>
          <a:noFill/>
          <a:ln>
            <a:noFill/>
          </a:ln>
        </p:spPr>
      </p:pic>
      <p:pic>
        <p:nvPicPr>
          <p:cNvPr id="25" name="Picture 5"/>
          <p:cNvPicPr>
            <a:picLocks noChangeAspect="1"/>
          </p:cNvPicPr>
          <p:nvPr/>
        </p:nvPicPr>
        <p:blipFill>
          <a:blip r:embed="rId7" cstate="print">
            <a:alphaModFix/>
            <a:lum/>
          </a:blip>
          <a:srcRect/>
          <a:stretch>
            <a:fillRect/>
          </a:stretch>
        </p:blipFill>
        <p:spPr>
          <a:xfrm>
            <a:off x="444685" y="5946521"/>
            <a:ext cx="1224136" cy="1336423"/>
          </a:xfrm>
          <a:prstGeom prst="rect">
            <a:avLst/>
          </a:prstGeom>
          <a:noFill/>
          <a:ln>
            <a:noFill/>
          </a:ln>
        </p:spPr>
      </p:pic>
      <p:pic>
        <p:nvPicPr>
          <p:cNvPr id="26" name="Picture 7"/>
          <p:cNvPicPr>
            <a:picLocks noChangeAspect="1"/>
          </p:cNvPicPr>
          <p:nvPr/>
        </p:nvPicPr>
        <p:blipFill>
          <a:blip r:embed="rId8" cstate="print">
            <a:alphaModFix/>
            <a:lum/>
          </a:blip>
          <a:srcRect/>
          <a:stretch>
            <a:fillRect/>
          </a:stretch>
        </p:blipFill>
        <p:spPr>
          <a:xfrm>
            <a:off x="6129733" y="6022717"/>
            <a:ext cx="1220538" cy="1116194"/>
          </a:xfrm>
          <a:prstGeom prst="rect">
            <a:avLst/>
          </a:prstGeom>
          <a:noFill/>
          <a:ln>
            <a:noFill/>
          </a:ln>
        </p:spPr>
      </p:pic>
      <p:pic>
        <p:nvPicPr>
          <p:cNvPr id="27" name="Picture 2"/>
          <p:cNvPicPr>
            <a:picLocks noChangeAspect="1"/>
          </p:cNvPicPr>
          <p:nvPr/>
        </p:nvPicPr>
        <p:blipFill>
          <a:blip r:embed="rId9" cstate="print">
            <a:alphaModFix/>
            <a:lum/>
          </a:blip>
          <a:srcRect/>
          <a:stretch>
            <a:fillRect/>
          </a:stretch>
        </p:blipFill>
        <p:spPr>
          <a:xfrm>
            <a:off x="4781326" y="6373001"/>
            <a:ext cx="1129487" cy="483461"/>
          </a:xfrm>
          <a:prstGeom prst="rect">
            <a:avLst/>
          </a:prstGeom>
          <a:noFill/>
          <a:ln>
            <a:noFill/>
          </a:ln>
        </p:spPr>
      </p:pic>
      <p:pic>
        <p:nvPicPr>
          <p:cNvPr id="28" name="Picture 2"/>
          <p:cNvPicPr>
            <a:picLocks noChangeAspect="1"/>
          </p:cNvPicPr>
          <p:nvPr/>
        </p:nvPicPr>
        <p:blipFill>
          <a:blip r:embed="rId10" cstate="print">
            <a:alphaModFix/>
            <a:lum/>
          </a:blip>
          <a:srcRect/>
          <a:stretch>
            <a:fillRect/>
          </a:stretch>
        </p:blipFill>
        <p:spPr>
          <a:xfrm>
            <a:off x="1902277" y="6044239"/>
            <a:ext cx="1438347" cy="1188399"/>
          </a:xfrm>
          <a:prstGeom prst="rect">
            <a:avLst/>
          </a:prstGeom>
          <a:noFill/>
          <a:ln>
            <a:noFill/>
          </a:ln>
        </p:spPr>
      </p:pic>
      <p:pic>
        <p:nvPicPr>
          <p:cNvPr id="9" name="Picture 2"/>
          <p:cNvPicPr>
            <a:picLocks noChangeAspect="1"/>
          </p:cNvPicPr>
          <p:nvPr/>
        </p:nvPicPr>
        <p:blipFill>
          <a:blip r:embed="rId11" cstate="print">
            <a:alphaModFix/>
            <a:lum/>
          </a:blip>
          <a:srcRect/>
          <a:stretch>
            <a:fillRect/>
          </a:stretch>
        </p:blipFill>
        <p:spPr>
          <a:xfrm>
            <a:off x="2880072" y="3918110"/>
            <a:ext cx="1221922" cy="922212"/>
          </a:xfrm>
          <a:prstGeom prst="rect">
            <a:avLst/>
          </a:prstGeom>
          <a:noFill/>
          <a:ln>
            <a:noFill/>
          </a:ln>
        </p:spPr>
      </p:pic>
      <p:pic>
        <p:nvPicPr>
          <p:cNvPr id="2" name="Immagine 1">
            <a:extLst>
              <a:ext uri="{FF2B5EF4-FFF2-40B4-BE49-F238E27FC236}">
                <a16:creationId xmlns:a16="http://schemas.microsoft.com/office/drawing/2014/main" id="{D18BEC53-AC22-0F8E-B9E5-8CA3F061207F}"/>
              </a:ext>
            </a:extLst>
          </p:cNvPr>
          <p:cNvPicPr>
            <a:picLocks noChangeAspect="1"/>
          </p:cNvPicPr>
          <p:nvPr/>
        </p:nvPicPr>
        <p:blipFill rotWithShape="1">
          <a:blip r:embed="rId12"/>
          <a:srcRect l="30713" t="36031" r="50000" b="47460"/>
          <a:stretch/>
        </p:blipFill>
        <p:spPr>
          <a:xfrm>
            <a:off x="7969270" y="6423043"/>
            <a:ext cx="1785950" cy="859901"/>
          </a:xfrm>
          <a:prstGeom prst="rect">
            <a:avLst/>
          </a:prstGeom>
        </p:spPr>
      </p:pic>
      <p:sp>
        <p:nvSpPr>
          <p:cNvPr id="5" name="CasellaDiTesto 8">
            <a:extLst>
              <a:ext uri="{FF2B5EF4-FFF2-40B4-BE49-F238E27FC236}">
                <a16:creationId xmlns:a16="http://schemas.microsoft.com/office/drawing/2014/main" id="{9E9FFE80-F357-D945-6DE8-3BCA199267CD}"/>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CARTA e CARTONE</a:t>
            </a:r>
          </a:p>
        </p:txBody>
      </p:sp>
      <p:sp>
        <p:nvSpPr>
          <p:cNvPr id="7" name="Rettangolo 13">
            <a:extLst>
              <a:ext uri="{FF2B5EF4-FFF2-40B4-BE49-F238E27FC236}">
                <a16:creationId xmlns:a16="http://schemas.microsoft.com/office/drawing/2014/main" id="{77E3D3FD-0521-8E53-9C20-07597C59020F}"/>
              </a:ext>
            </a:extLst>
          </p:cNvPr>
          <p:cNvSpPr/>
          <p:nvPr/>
        </p:nvSpPr>
        <p:spPr>
          <a:xfrm>
            <a:off x="4102812" y="1812832"/>
            <a:ext cx="5652408" cy="1781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8000"/>
                </a:solidFill>
                <a:uFillTx/>
                <a:latin typeface="Calibri" pitchFamily="34"/>
                <a:ea typeface="Arial Unicode MS" pitchFamily="2"/>
                <a:cs typeface="Mangal" pitchFamily="2"/>
              </a:rPr>
              <a:t>CONSIGLI UTILI:</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dirty="0">
                <a:solidFill>
                  <a:srgbClr val="008000"/>
                </a:solidFill>
                <a:latin typeface="Calibri" pitchFamily="34"/>
                <a:ea typeface="Arial Unicode MS" pitchFamily="2"/>
                <a:cs typeface="Mangal" pitchFamily="2"/>
              </a:rPr>
              <a:t>Togliere nastri adesivi, punti metallici e altri materiali diversi da carta e cartone;</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i="0" u="none" strike="noStrike" kern="1200" cap="none" spc="0" baseline="0" dirty="0">
                <a:solidFill>
                  <a:srgbClr val="008000"/>
                </a:solidFill>
                <a:uFillTx/>
                <a:latin typeface="Calibri" pitchFamily="34"/>
                <a:ea typeface="Arial Unicode MS" pitchFamily="2"/>
                <a:cs typeface="Mangal" pitchFamily="2"/>
              </a:rPr>
              <a:t>Ridurre di volume i grandi imballaggi</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dirty="0">
                <a:solidFill>
                  <a:srgbClr val="008000"/>
                </a:solidFill>
                <a:latin typeface="Calibri" pitchFamily="34"/>
                <a:ea typeface="Arial Unicode MS" pitchFamily="2"/>
                <a:cs typeface="Mangal" pitchFamily="2"/>
              </a:rPr>
              <a:t>Svuotare, sciacquare e appiattire i cartoni per bevande</a:t>
            </a:r>
            <a:endParaRPr lang="it-IT" b="1" i="0" u="none" strike="noStrike" kern="1200" cap="none" spc="0" baseline="0" dirty="0">
              <a:solidFill>
                <a:srgbClr val="008000"/>
              </a:solidFill>
              <a:uFillTx/>
              <a:latin typeface="Calibri" pitchFamily="34"/>
              <a:ea typeface="Arial Unicode MS" pitchFamily="2"/>
              <a:cs typeface="Mangal" pitchFamily="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5" name="CasellaDiTesto 4"/>
          <p:cNvSpPr txBox="1"/>
          <p:nvPr/>
        </p:nvSpPr>
        <p:spPr>
          <a:xfrm>
            <a:off x="341389" y="728214"/>
            <a:ext cx="9448446" cy="1218105"/>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AE00"/>
                </a:solidFill>
                <a:uFillTx/>
                <a:ea typeface="Arial Unicode MS" pitchFamily="2"/>
                <a:cs typeface="Mangal" pitchFamily="2"/>
              </a:rPr>
              <a:t>SI’: </a:t>
            </a:r>
            <a:r>
              <a:rPr lang="it-IT" b="1" i="0" u="none" strike="noStrike" kern="1200" cap="none" spc="0" baseline="0" dirty="0">
                <a:uFillTx/>
                <a:ea typeface="Arial Unicode MS" pitchFamily="2"/>
                <a:cs typeface="Mangal" pitchFamily="2"/>
              </a:rPr>
              <a:t>tutti gli imballaggi indicati con le sigle PE, PP, PVC, PEF, PS: bottiglie di acqua e bibite, flaconi (es. detergenti), vaschette per alimenti (anche in polistirolo), pellicole per alimenti, confezioni e sacchetti in plastica per alimenti, reti per frutta e verdura, cassette in plastica, piatti e bicchieri di plastica privi di residui di cibo, grucce appendiabiti ecc.</a:t>
            </a:r>
            <a:endParaRPr lang="it-IT" b="1" i="0" u="none" strike="noStrike" kern="1200" cap="none" spc="0" baseline="0" dirty="0">
              <a:solidFill>
                <a:srgbClr val="00AE00"/>
              </a:solidFill>
              <a:uFillTx/>
              <a:ea typeface="Arial Unicode MS" pitchFamily="2"/>
              <a:cs typeface="Mangal" pitchFamily="2"/>
            </a:endParaRPr>
          </a:p>
        </p:txBody>
      </p:sp>
      <p:pic>
        <p:nvPicPr>
          <p:cNvPr id="6" name="Immagine 5"/>
          <p:cNvPicPr>
            <a:picLocks noChangeAspect="1"/>
          </p:cNvPicPr>
          <p:nvPr/>
        </p:nvPicPr>
        <p:blipFill>
          <a:blip r:embed="rId3" cstate="print">
            <a:alphaModFix/>
            <a:lum/>
          </a:blip>
          <a:srcRect t="9766"/>
          <a:stretch>
            <a:fillRect/>
          </a:stretch>
        </p:blipFill>
        <p:spPr>
          <a:xfrm>
            <a:off x="399381" y="1910321"/>
            <a:ext cx="2872943" cy="2265577"/>
          </a:xfrm>
          <a:prstGeom prst="rect">
            <a:avLst/>
          </a:prstGeom>
          <a:noFill/>
          <a:ln>
            <a:noFill/>
          </a:ln>
        </p:spPr>
      </p:pic>
      <p:pic>
        <p:nvPicPr>
          <p:cNvPr id="25" name="Picture 12">
            <a:extLst>
              <a:ext uri="{FF2B5EF4-FFF2-40B4-BE49-F238E27FC236}">
                <a16:creationId xmlns:a16="http://schemas.microsoft.com/office/drawing/2014/main" id="{023C879F-CED5-1865-3524-40C43B8FCC96}"/>
              </a:ext>
            </a:extLst>
          </p:cNvPr>
          <p:cNvPicPr>
            <a:picLocks noChangeAspect="1"/>
          </p:cNvPicPr>
          <p:nvPr/>
        </p:nvPicPr>
        <p:blipFill>
          <a:blip r:embed="rId4" cstate="print">
            <a:alphaModFix/>
            <a:lum/>
          </a:blip>
          <a:srcRect/>
          <a:stretch>
            <a:fillRect/>
          </a:stretch>
        </p:blipFill>
        <p:spPr>
          <a:xfrm>
            <a:off x="6668362" y="3950096"/>
            <a:ext cx="1106510" cy="944183"/>
          </a:xfrm>
          <a:prstGeom prst="rect">
            <a:avLst/>
          </a:prstGeom>
          <a:noFill/>
          <a:ln>
            <a:noFill/>
          </a:ln>
        </p:spPr>
      </p:pic>
      <p:pic>
        <p:nvPicPr>
          <p:cNvPr id="26" name="Picture 11">
            <a:extLst>
              <a:ext uri="{FF2B5EF4-FFF2-40B4-BE49-F238E27FC236}">
                <a16:creationId xmlns:a16="http://schemas.microsoft.com/office/drawing/2014/main" id="{7E25D755-E130-9AC5-A5A1-4DB7838CE229}"/>
              </a:ext>
            </a:extLst>
          </p:cNvPr>
          <p:cNvPicPr>
            <a:picLocks noChangeAspect="1"/>
          </p:cNvPicPr>
          <p:nvPr/>
        </p:nvPicPr>
        <p:blipFill>
          <a:blip r:embed="rId5" cstate="print">
            <a:alphaModFix/>
            <a:lum/>
          </a:blip>
          <a:srcRect/>
          <a:stretch>
            <a:fillRect/>
          </a:stretch>
        </p:blipFill>
        <p:spPr>
          <a:xfrm>
            <a:off x="4860642" y="3821855"/>
            <a:ext cx="1177219" cy="1135474"/>
          </a:xfrm>
          <a:prstGeom prst="rect">
            <a:avLst/>
          </a:prstGeom>
          <a:noFill/>
          <a:ln>
            <a:noFill/>
          </a:ln>
        </p:spPr>
      </p:pic>
      <p:pic>
        <p:nvPicPr>
          <p:cNvPr id="27" name="Picture 9">
            <a:extLst>
              <a:ext uri="{FF2B5EF4-FFF2-40B4-BE49-F238E27FC236}">
                <a16:creationId xmlns:a16="http://schemas.microsoft.com/office/drawing/2014/main" id="{7C145C5F-81B0-2CA9-6440-34055A0EFF21}"/>
              </a:ext>
            </a:extLst>
          </p:cNvPr>
          <p:cNvPicPr>
            <a:picLocks noChangeAspect="1"/>
          </p:cNvPicPr>
          <p:nvPr/>
        </p:nvPicPr>
        <p:blipFill>
          <a:blip r:embed="rId6" cstate="print">
            <a:alphaModFix/>
            <a:lum/>
          </a:blip>
          <a:srcRect/>
          <a:stretch>
            <a:fillRect/>
          </a:stretch>
        </p:blipFill>
        <p:spPr>
          <a:xfrm>
            <a:off x="5772686" y="2536104"/>
            <a:ext cx="2054536" cy="1538073"/>
          </a:xfrm>
          <a:prstGeom prst="rect">
            <a:avLst/>
          </a:prstGeom>
          <a:noFill/>
          <a:ln>
            <a:noFill/>
          </a:ln>
        </p:spPr>
      </p:pic>
      <p:pic>
        <p:nvPicPr>
          <p:cNvPr id="28" name="Picture 2">
            <a:extLst>
              <a:ext uri="{FF2B5EF4-FFF2-40B4-BE49-F238E27FC236}">
                <a16:creationId xmlns:a16="http://schemas.microsoft.com/office/drawing/2014/main" id="{6B1E0DE8-12B7-465A-8E33-2CCBC793738B}"/>
              </a:ext>
            </a:extLst>
          </p:cNvPr>
          <p:cNvPicPr>
            <a:picLocks noChangeAspect="1"/>
          </p:cNvPicPr>
          <p:nvPr/>
        </p:nvPicPr>
        <p:blipFill>
          <a:blip r:embed="rId7" cstate="print">
            <a:alphaModFix/>
            <a:lum/>
          </a:blip>
          <a:srcRect/>
          <a:stretch>
            <a:fillRect/>
          </a:stretch>
        </p:blipFill>
        <p:spPr>
          <a:xfrm rot="5193610">
            <a:off x="8109364" y="3981204"/>
            <a:ext cx="1235385" cy="823371"/>
          </a:xfrm>
          <a:prstGeom prst="rect">
            <a:avLst/>
          </a:prstGeom>
          <a:noFill/>
          <a:ln>
            <a:noFill/>
          </a:ln>
        </p:spPr>
      </p:pic>
      <p:pic>
        <p:nvPicPr>
          <p:cNvPr id="30" name="Picture 13">
            <a:extLst>
              <a:ext uri="{FF2B5EF4-FFF2-40B4-BE49-F238E27FC236}">
                <a16:creationId xmlns:a16="http://schemas.microsoft.com/office/drawing/2014/main" id="{0FD1F031-ACDC-83D1-6789-BD3CA79A6204}"/>
              </a:ext>
            </a:extLst>
          </p:cNvPr>
          <p:cNvPicPr>
            <a:picLocks noChangeAspect="1"/>
          </p:cNvPicPr>
          <p:nvPr/>
        </p:nvPicPr>
        <p:blipFill>
          <a:blip r:embed="rId8" cstate="print">
            <a:alphaModFix/>
            <a:lum/>
          </a:blip>
          <a:srcRect/>
          <a:stretch>
            <a:fillRect/>
          </a:stretch>
        </p:blipFill>
        <p:spPr>
          <a:xfrm>
            <a:off x="2758858" y="3639128"/>
            <a:ext cx="1511542" cy="1135474"/>
          </a:xfrm>
          <a:prstGeom prst="rect">
            <a:avLst/>
          </a:prstGeom>
          <a:noFill/>
          <a:ln>
            <a:noFill/>
          </a:ln>
        </p:spPr>
      </p:pic>
      <p:pic>
        <p:nvPicPr>
          <p:cNvPr id="31" name="Picture 14">
            <a:extLst>
              <a:ext uri="{FF2B5EF4-FFF2-40B4-BE49-F238E27FC236}">
                <a16:creationId xmlns:a16="http://schemas.microsoft.com/office/drawing/2014/main" id="{5909AE29-8FC1-FBCF-A88D-438A973AA9E5}"/>
              </a:ext>
            </a:extLst>
          </p:cNvPr>
          <p:cNvPicPr>
            <a:picLocks noChangeAspect="1"/>
          </p:cNvPicPr>
          <p:nvPr/>
        </p:nvPicPr>
        <p:blipFill>
          <a:blip r:embed="rId9" cstate="print">
            <a:alphaModFix/>
            <a:lum/>
          </a:blip>
          <a:srcRect/>
          <a:stretch>
            <a:fillRect/>
          </a:stretch>
        </p:blipFill>
        <p:spPr>
          <a:xfrm>
            <a:off x="7924021" y="2446839"/>
            <a:ext cx="1737918" cy="1378739"/>
          </a:xfrm>
          <a:prstGeom prst="rect">
            <a:avLst/>
          </a:prstGeom>
          <a:noFill/>
          <a:ln>
            <a:noFill/>
          </a:ln>
        </p:spPr>
      </p:pic>
      <p:grpSp>
        <p:nvGrpSpPr>
          <p:cNvPr id="32" name="Gruppo 2">
            <a:extLst>
              <a:ext uri="{FF2B5EF4-FFF2-40B4-BE49-F238E27FC236}">
                <a16:creationId xmlns:a16="http://schemas.microsoft.com/office/drawing/2014/main" id="{2555D585-CF96-EA40-C933-C00FD011A70C}"/>
              </a:ext>
            </a:extLst>
          </p:cNvPr>
          <p:cNvGrpSpPr/>
          <p:nvPr/>
        </p:nvGrpSpPr>
        <p:grpSpPr>
          <a:xfrm>
            <a:off x="3476019" y="2797385"/>
            <a:ext cx="1934151" cy="1060934"/>
            <a:chOff x="6536158" y="1134715"/>
            <a:chExt cx="3111840" cy="1745278"/>
          </a:xfrm>
        </p:grpSpPr>
        <p:pic>
          <p:nvPicPr>
            <p:cNvPr id="33" name="Picture 3">
              <a:extLst>
                <a:ext uri="{FF2B5EF4-FFF2-40B4-BE49-F238E27FC236}">
                  <a16:creationId xmlns:a16="http://schemas.microsoft.com/office/drawing/2014/main" id="{9F6FA984-7D3B-6604-DD15-28E520BAF3DB}"/>
                </a:ext>
              </a:extLst>
            </p:cNvPr>
            <p:cNvPicPr>
              <a:picLocks noChangeAspect="1"/>
            </p:cNvPicPr>
            <p:nvPr/>
          </p:nvPicPr>
          <p:blipFill>
            <a:blip r:embed="rId10" cstate="print">
              <a:alphaModFix/>
              <a:lum/>
            </a:blip>
            <a:srcRect/>
            <a:stretch>
              <a:fillRect/>
            </a:stretch>
          </p:blipFill>
          <p:spPr>
            <a:xfrm>
              <a:off x="7205042" y="1134715"/>
              <a:ext cx="2442956" cy="1676159"/>
            </a:xfrm>
            <a:prstGeom prst="rect">
              <a:avLst/>
            </a:prstGeom>
            <a:noFill/>
            <a:ln>
              <a:noFill/>
            </a:ln>
          </p:spPr>
        </p:pic>
        <p:pic>
          <p:nvPicPr>
            <p:cNvPr id="34" name="Picture 3">
              <a:extLst>
                <a:ext uri="{FF2B5EF4-FFF2-40B4-BE49-F238E27FC236}">
                  <a16:creationId xmlns:a16="http://schemas.microsoft.com/office/drawing/2014/main" id="{1A24347C-95EA-1B55-991A-4748659E413A}"/>
                </a:ext>
              </a:extLst>
            </p:cNvPr>
            <p:cNvPicPr>
              <a:picLocks noChangeAspect="1"/>
            </p:cNvPicPr>
            <p:nvPr/>
          </p:nvPicPr>
          <p:blipFill>
            <a:blip r:embed="rId11" cstate="print">
              <a:alphaModFix/>
              <a:lum/>
            </a:blip>
            <a:srcRect/>
            <a:stretch>
              <a:fillRect/>
            </a:stretch>
          </p:blipFill>
          <p:spPr>
            <a:xfrm>
              <a:off x="6536158" y="1855436"/>
              <a:ext cx="827275" cy="1024557"/>
            </a:xfrm>
            <a:prstGeom prst="rect">
              <a:avLst/>
            </a:prstGeom>
            <a:noFill/>
            <a:ln>
              <a:noFill/>
            </a:ln>
          </p:spPr>
        </p:pic>
      </p:grpSp>
      <p:sp>
        <p:nvSpPr>
          <p:cNvPr id="36" name="CasellaDiTesto 35">
            <a:extLst>
              <a:ext uri="{FF2B5EF4-FFF2-40B4-BE49-F238E27FC236}">
                <a16:creationId xmlns:a16="http://schemas.microsoft.com/office/drawing/2014/main" id="{17CB5D2B-8684-3AFC-5F37-E6C4040B058D}"/>
              </a:ext>
            </a:extLst>
          </p:cNvPr>
          <p:cNvSpPr txBox="1"/>
          <p:nvPr/>
        </p:nvSpPr>
        <p:spPr>
          <a:xfrm>
            <a:off x="374845" y="4955717"/>
            <a:ext cx="9414990" cy="1218105"/>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solidFill>
                  <a:srgbClr val="FF0000"/>
                </a:solidFill>
                <a:ea typeface="Arial Unicode MS" pitchFamily="2"/>
                <a:cs typeface="Mangal" pitchFamily="2"/>
              </a:rPr>
              <a:t>NO:</a:t>
            </a:r>
            <a:r>
              <a:rPr lang="it-IT" b="1" dirty="0">
                <a:solidFill>
                  <a:srgbClr val="00AE00"/>
                </a:solidFill>
                <a:ea typeface="Arial Unicode MS" pitchFamily="2"/>
                <a:cs typeface="Mangal" pitchFamily="2"/>
              </a:rPr>
              <a:t> </a:t>
            </a:r>
            <a:r>
              <a:rPr lang="it-IT" b="1" dirty="0">
                <a:ea typeface="Arial Unicode MS" pitchFamily="2"/>
                <a:cs typeface="Mangal" pitchFamily="2"/>
              </a:rPr>
              <a:t>oggetti costituiti da materiali compositi non separabili (poliaccoppiati tipo tetrapak, plastica-metallo, plastica-legno, plastica-vetro) oggetti che NON hanno la funzione di imballaggio (tappetini, arredi, giocattoli, posate di plastica, CD e DVD e relative custodie, cestini portarifiuti, cartellette portadocumenti, ciabatte in plastica penne ed ombrelli).</a:t>
            </a:r>
            <a:endParaRPr lang="it-IT" b="1" i="0" u="none" strike="noStrike" kern="1200" cap="none" spc="0" baseline="0" dirty="0">
              <a:uFillTx/>
              <a:ea typeface="Arial Unicode MS" pitchFamily="2"/>
              <a:cs typeface="Mangal" pitchFamily="2"/>
            </a:endParaRPr>
          </a:p>
        </p:txBody>
      </p:sp>
      <p:sp>
        <p:nvSpPr>
          <p:cNvPr id="39" name="Rettangolo 13">
            <a:extLst>
              <a:ext uri="{FF2B5EF4-FFF2-40B4-BE49-F238E27FC236}">
                <a16:creationId xmlns:a16="http://schemas.microsoft.com/office/drawing/2014/main" id="{35576B97-E80E-7C3C-A2B4-8829C9C04845}"/>
              </a:ext>
            </a:extLst>
          </p:cNvPr>
          <p:cNvSpPr/>
          <p:nvPr/>
        </p:nvSpPr>
        <p:spPr>
          <a:xfrm>
            <a:off x="4283788" y="1936164"/>
            <a:ext cx="5796837" cy="9362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8000"/>
                </a:solidFill>
                <a:uFillTx/>
                <a:latin typeface="Calibri" pitchFamily="34"/>
                <a:ea typeface="Arial Unicode MS" pitchFamily="2"/>
                <a:cs typeface="Mangal" pitchFamily="2"/>
              </a:rPr>
              <a:t>CONSIGLI UTILI:</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dirty="0">
                <a:solidFill>
                  <a:srgbClr val="008000"/>
                </a:solidFill>
                <a:latin typeface="Calibri" pitchFamily="34"/>
                <a:ea typeface="Arial Unicode MS" pitchFamily="2"/>
                <a:cs typeface="Mangal" pitchFamily="2"/>
              </a:rPr>
              <a:t>Svuotare, sciacquare e schiacciare tutti i contenitori</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i="0" u="none" strike="noStrike" kern="1200" cap="none" spc="0" baseline="0" dirty="0">
                <a:solidFill>
                  <a:srgbClr val="008000"/>
                </a:solidFill>
                <a:uFillTx/>
                <a:latin typeface="Calibri" pitchFamily="34"/>
                <a:ea typeface="Arial Unicode MS" pitchFamily="2"/>
                <a:cs typeface="Mangal" pitchFamily="2"/>
              </a:rPr>
              <a:t>Ridurre </a:t>
            </a:r>
            <a:r>
              <a:rPr lang="it-IT" b="1" dirty="0">
                <a:solidFill>
                  <a:srgbClr val="008000"/>
                </a:solidFill>
                <a:latin typeface="Calibri" pitchFamily="34"/>
                <a:ea typeface="Arial Unicode MS" pitchFamily="2"/>
                <a:cs typeface="Mangal" pitchFamily="2"/>
              </a:rPr>
              <a:t>di volume i grandi imballaggi</a:t>
            </a:r>
            <a:endParaRPr lang="it-IT" b="1" i="0" u="none" strike="noStrike" kern="1200" cap="none" spc="0" baseline="0" dirty="0">
              <a:solidFill>
                <a:srgbClr val="008000"/>
              </a:solidFill>
              <a:uFillTx/>
              <a:latin typeface="Calibri" pitchFamily="34"/>
              <a:ea typeface="Arial Unicode MS" pitchFamily="2"/>
              <a:cs typeface="Mangal" pitchFamily="2"/>
            </a:endParaRPr>
          </a:p>
        </p:txBody>
      </p:sp>
      <p:pic>
        <p:nvPicPr>
          <p:cNvPr id="40" name="Picture 4"/>
          <p:cNvPicPr>
            <a:picLocks noChangeAspect="1"/>
          </p:cNvPicPr>
          <p:nvPr/>
        </p:nvPicPr>
        <p:blipFill>
          <a:blip r:embed="rId12" cstate="print">
            <a:alphaModFix/>
            <a:lum/>
          </a:blip>
          <a:srcRect/>
          <a:stretch>
            <a:fillRect/>
          </a:stretch>
        </p:blipFill>
        <p:spPr>
          <a:xfrm>
            <a:off x="4860642" y="6159096"/>
            <a:ext cx="1085961" cy="1241193"/>
          </a:xfrm>
          <a:prstGeom prst="rect">
            <a:avLst/>
          </a:prstGeom>
          <a:noFill/>
          <a:ln>
            <a:noFill/>
          </a:ln>
        </p:spPr>
      </p:pic>
      <p:pic>
        <p:nvPicPr>
          <p:cNvPr id="41" name="Picture 11"/>
          <p:cNvPicPr>
            <a:picLocks noChangeAspect="1"/>
          </p:cNvPicPr>
          <p:nvPr/>
        </p:nvPicPr>
        <p:blipFill>
          <a:blip r:embed="rId13" cstate="print">
            <a:alphaModFix/>
            <a:lum/>
          </a:blip>
          <a:srcRect/>
          <a:stretch>
            <a:fillRect/>
          </a:stretch>
        </p:blipFill>
        <p:spPr>
          <a:xfrm>
            <a:off x="2186363" y="6249249"/>
            <a:ext cx="1085961" cy="1086971"/>
          </a:xfrm>
          <a:prstGeom prst="rect">
            <a:avLst/>
          </a:prstGeom>
          <a:noFill/>
          <a:ln>
            <a:noFill/>
          </a:ln>
        </p:spPr>
      </p:pic>
      <p:pic>
        <p:nvPicPr>
          <p:cNvPr id="42" name="Picture 4">
            <a:extLst>
              <a:ext uri="{FF2B5EF4-FFF2-40B4-BE49-F238E27FC236}">
                <a16:creationId xmlns:a16="http://schemas.microsoft.com/office/drawing/2014/main" id="{8A81466A-91C1-9445-C1C2-8A049C84B911}"/>
              </a:ext>
            </a:extLst>
          </p:cNvPr>
          <p:cNvPicPr>
            <a:picLocks noChangeAspect="1"/>
          </p:cNvPicPr>
          <p:nvPr/>
        </p:nvPicPr>
        <p:blipFill>
          <a:blip r:embed="rId14" cstate="print">
            <a:alphaModFix/>
            <a:lum/>
          </a:blip>
          <a:srcRect/>
          <a:stretch>
            <a:fillRect/>
          </a:stretch>
        </p:blipFill>
        <p:spPr>
          <a:xfrm>
            <a:off x="3670705" y="6225138"/>
            <a:ext cx="692027" cy="1109110"/>
          </a:xfrm>
          <a:prstGeom prst="rect">
            <a:avLst/>
          </a:prstGeom>
          <a:noFill/>
          <a:ln>
            <a:noFill/>
          </a:ln>
        </p:spPr>
      </p:pic>
      <p:pic>
        <p:nvPicPr>
          <p:cNvPr id="43" name="Picture 10">
            <a:extLst>
              <a:ext uri="{FF2B5EF4-FFF2-40B4-BE49-F238E27FC236}">
                <a16:creationId xmlns:a16="http://schemas.microsoft.com/office/drawing/2014/main" id="{30955B41-3D9E-C61D-CB6E-E7B80F489343}"/>
              </a:ext>
            </a:extLst>
          </p:cNvPr>
          <p:cNvPicPr>
            <a:picLocks noChangeAspect="1"/>
          </p:cNvPicPr>
          <p:nvPr/>
        </p:nvPicPr>
        <p:blipFill>
          <a:blip r:embed="rId15" cstate="print">
            <a:alphaModFix/>
            <a:lum/>
          </a:blip>
          <a:srcRect/>
          <a:stretch>
            <a:fillRect/>
          </a:stretch>
        </p:blipFill>
        <p:spPr>
          <a:xfrm>
            <a:off x="633334" y="6154971"/>
            <a:ext cx="1085961" cy="1305704"/>
          </a:xfrm>
          <a:prstGeom prst="rect">
            <a:avLst/>
          </a:prstGeom>
          <a:noFill/>
          <a:ln>
            <a:noFill/>
          </a:ln>
        </p:spPr>
      </p:pic>
      <p:pic>
        <p:nvPicPr>
          <p:cNvPr id="2" name="Immagine 1">
            <a:extLst>
              <a:ext uri="{FF2B5EF4-FFF2-40B4-BE49-F238E27FC236}">
                <a16:creationId xmlns:a16="http://schemas.microsoft.com/office/drawing/2014/main" id="{F878256D-E33D-795C-0A40-821354390B83}"/>
              </a:ext>
            </a:extLst>
          </p:cNvPr>
          <p:cNvPicPr>
            <a:picLocks noChangeAspect="1"/>
          </p:cNvPicPr>
          <p:nvPr/>
        </p:nvPicPr>
        <p:blipFill rotWithShape="1">
          <a:blip r:embed="rId16"/>
          <a:srcRect l="30713" t="36031" r="50000" b="47460"/>
          <a:stretch/>
        </p:blipFill>
        <p:spPr>
          <a:xfrm>
            <a:off x="7969270" y="6423043"/>
            <a:ext cx="1785950" cy="859901"/>
          </a:xfrm>
          <a:prstGeom prst="rect">
            <a:avLst/>
          </a:prstGeom>
        </p:spPr>
      </p:pic>
      <p:sp>
        <p:nvSpPr>
          <p:cNvPr id="3" name="CasellaDiTesto 8">
            <a:extLst>
              <a:ext uri="{FF2B5EF4-FFF2-40B4-BE49-F238E27FC236}">
                <a16:creationId xmlns:a16="http://schemas.microsoft.com/office/drawing/2014/main" id="{59E0675D-72BC-0901-18C2-9B6A69458750}"/>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IMBALLAGGI IN PLASTICA</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8">
            <a:extLst>
              <a:ext uri="{FF2B5EF4-FFF2-40B4-BE49-F238E27FC236}">
                <a16:creationId xmlns:a16="http://schemas.microsoft.com/office/drawing/2014/main" id="{DCA045CF-0388-52D0-C770-6DBCB4AC543C}"/>
              </a:ext>
            </a:extLst>
          </p:cNvPr>
          <p:cNvSpPr/>
          <p:nvPr/>
        </p:nvSpPr>
        <p:spPr>
          <a:xfrm>
            <a:off x="340328" y="4686458"/>
            <a:ext cx="9294287" cy="141044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0000"/>
                </a:solidFill>
                <a:uFillTx/>
                <a:ea typeface="Arial Unicode MS" pitchFamily="2"/>
                <a:cs typeface="Mangal" pitchFamily="2"/>
              </a:rPr>
              <a:t>DIFFERENZIARE CONVIENE!</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Raccogliere i rifiuti in maniera differenziata e cederli ai Consorzi di Filiera appartenenti al </a:t>
            </a:r>
            <a:r>
              <a:rPr lang="it-IT" b="1" dirty="0">
                <a:solidFill>
                  <a:srgbClr val="000000"/>
                </a:solidFill>
                <a:ea typeface="Arial Unicode MS" pitchFamily="2"/>
                <a:cs typeface="Mangal" pitchFamily="2"/>
              </a:rPr>
              <a:t>CONAI</a:t>
            </a:r>
            <a:r>
              <a:rPr lang="it-IT" dirty="0">
                <a:solidFill>
                  <a:srgbClr val="000000"/>
                </a:solidFill>
                <a:ea typeface="Arial Unicode MS" pitchFamily="2"/>
                <a:cs typeface="Mangal" pitchFamily="2"/>
              </a:rPr>
              <a:t> o al libero mercato, genera ogni anno </a:t>
            </a:r>
            <a:r>
              <a:rPr lang="it-IT" kern="0" dirty="0">
                <a:solidFill>
                  <a:srgbClr val="000000"/>
                </a:solidFill>
                <a:ea typeface="Arial Unicode MS" pitchFamily="2"/>
                <a:cs typeface="Mangal" pitchFamily="2"/>
              </a:rPr>
              <a:t>un</a:t>
            </a:r>
            <a:r>
              <a:rPr lang="it-IT" dirty="0">
                <a:solidFill>
                  <a:srgbClr val="000000"/>
                </a:solidFill>
                <a:ea typeface="Arial Unicode MS" pitchFamily="2"/>
                <a:cs typeface="Mangal" pitchFamily="2"/>
              </a:rPr>
              <a:t> valore economico che aiuta il Comune nella copertura dei costi di gestione della raccolta differenziata.</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200" i="0" u="none" strike="noStrike" kern="1200" cap="none" spc="0" baseline="0" dirty="0">
              <a:solidFill>
                <a:srgbClr val="000000"/>
              </a:solidFill>
              <a:uFillTx/>
              <a:latin typeface="Century Gothic" pitchFamily="34"/>
              <a:ea typeface="Arial Unicode MS" pitchFamily="2"/>
              <a:cs typeface="Mangal" pitchFamily="2"/>
            </a:endParaRPr>
          </a:p>
        </p:txBody>
      </p:sp>
      <p:sp>
        <p:nvSpPr>
          <p:cNvPr id="7" name="CasellaDiTesto 8">
            <a:extLst>
              <a:ext uri="{FF2B5EF4-FFF2-40B4-BE49-F238E27FC236}">
                <a16:creationId xmlns:a16="http://schemas.microsoft.com/office/drawing/2014/main" id="{4DDE2135-326C-A306-7DC3-41101F836C41}"/>
              </a:ext>
            </a:extLst>
          </p:cNvPr>
          <p:cNvSpPr/>
          <p:nvPr/>
        </p:nvSpPr>
        <p:spPr>
          <a:xfrm>
            <a:off x="370073" y="757229"/>
            <a:ext cx="9294287" cy="23489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0000"/>
                </a:solidFill>
                <a:uFillTx/>
                <a:ea typeface="Arial Unicode MS" pitchFamily="2"/>
                <a:cs typeface="Mangal" pitchFamily="2"/>
              </a:rPr>
              <a:t>OGGETTO o IMBALLAGGIO?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Un </a:t>
            </a:r>
            <a:r>
              <a:rPr lang="it-IT" b="1" dirty="0">
                <a:solidFill>
                  <a:srgbClr val="000000"/>
                </a:solidFill>
                <a:ea typeface="Arial Unicode MS" pitchFamily="2"/>
                <a:cs typeface="Mangal" pitchFamily="2"/>
              </a:rPr>
              <a:t>IMBALLAGGIO</a:t>
            </a:r>
            <a:r>
              <a:rPr lang="it-IT" dirty="0">
                <a:solidFill>
                  <a:srgbClr val="000000"/>
                </a:solidFill>
                <a:ea typeface="Arial Unicode MS" pitchFamily="2"/>
                <a:cs typeface="Mangal" pitchFamily="2"/>
              </a:rPr>
              <a:t> è qualcosa che serve a </a:t>
            </a:r>
            <a:r>
              <a:rPr lang="it-IT" b="1" dirty="0">
                <a:solidFill>
                  <a:srgbClr val="000000"/>
                </a:solidFill>
                <a:ea typeface="Arial Unicode MS" pitchFamily="2"/>
                <a:cs typeface="Mangal" pitchFamily="2"/>
              </a:rPr>
              <a:t>PROTEGGERE</a:t>
            </a:r>
            <a:r>
              <a:rPr lang="it-IT" dirty="0">
                <a:solidFill>
                  <a:srgbClr val="000000"/>
                </a:solidFill>
                <a:ea typeface="Arial Unicode MS" pitchFamily="2"/>
                <a:cs typeface="Mangal" pitchFamily="2"/>
              </a:rPr>
              <a:t>, </a:t>
            </a:r>
            <a:r>
              <a:rPr lang="it-IT" b="1" dirty="0">
                <a:solidFill>
                  <a:srgbClr val="000000"/>
                </a:solidFill>
                <a:ea typeface="Arial Unicode MS" pitchFamily="2"/>
                <a:cs typeface="Mangal" pitchFamily="2"/>
              </a:rPr>
              <a:t>CONTENERE</a:t>
            </a:r>
            <a:r>
              <a:rPr lang="it-IT" dirty="0">
                <a:solidFill>
                  <a:srgbClr val="000000"/>
                </a:solidFill>
                <a:ea typeface="Arial Unicode MS" pitchFamily="2"/>
                <a:cs typeface="Mangal" pitchFamily="2"/>
              </a:rPr>
              <a:t>, </a:t>
            </a:r>
            <a:r>
              <a:rPr lang="it-IT" b="1" dirty="0">
                <a:solidFill>
                  <a:srgbClr val="000000"/>
                </a:solidFill>
                <a:ea typeface="Arial Unicode MS" pitchFamily="2"/>
                <a:cs typeface="Mangal" pitchFamily="2"/>
              </a:rPr>
              <a:t>VENDERE</a:t>
            </a:r>
            <a:r>
              <a:rPr lang="it-IT" dirty="0">
                <a:solidFill>
                  <a:srgbClr val="000000"/>
                </a:solidFill>
                <a:ea typeface="Arial Unicode MS" pitchFamily="2"/>
                <a:cs typeface="Mangal" pitchFamily="2"/>
              </a:rPr>
              <a:t>, </a:t>
            </a:r>
            <a:r>
              <a:rPr lang="it-IT" b="1" dirty="0">
                <a:solidFill>
                  <a:srgbClr val="000000"/>
                </a:solidFill>
                <a:ea typeface="Arial Unicode MS" pitchFamily="2"/>
                <a:cs typeface="Mangal" pitchFamily="2"/>
              </a:rPr>
              <a:t>DARE</a:t>
            </a:r>
            <a:r>
              <a:rPr lang="it-IT" dirty="0">
                <a:solidFill>
                  <a:srgbClr val="000000"/>
                </a:solidFill>
                <a:ea typeface="Arial Unicode MS" pitchFamily="2"/>
                <a:cs typeface="Mangal" pitchFamily="2"/>
              </a:rPr>
              <a:t> </a:t>
            </a:r>
            <a:r>
              <a:rPr lang="it-IT" b="1" dirty="0">
                <a:solidFill>
                  <a:srgbClr val="000000"/>
                </a:solidFill>
                <a:ea typeface="Arial Unicode MS" pitchFamily="2"/>
                <a:cs typeface="Mangal" pitchFamily="2"/>
              </a:rPr>
              <a:t>INFORMAZIONI</a:t>
            </a:r>
            <a:r>
              <a:rPr lang="it-IT" dirty="0">
                <a:solidFill>
                  <a:srgbClr val="000000"/>
                </a:solidFill>
                <a:ea typeface="Arial Unicode MS" pitchFamily="2"/>
                <a:cs typeface="Mangal" pitchFamily="2"/>
              </a:rPr>
              <a:t>, </a:t>
            </a:r>
            <a:r>
              <a:rPr lang="it-IT" b="1" dirty="0">
                <a:solidFill>
                  <a:srgbClr val="000000"/>
                </a:solidFill>
                <a:ea typeface="Arial Unicode MS" pitchFamily="2"/>
                <a:cs typeface="Mangal" pitchFamily="2"/>
              </a:rPr>
              <a:t>TRASPORTARE</a:t>
            </a:r>
            <a:r>
              <a:rPr lang="it-IT" dirty="0">
                <a:solidFill>
                  <a:srgbClr val="000000"/>
                </a:solidFill>
                <a:ea typeface="Arial Unicode MS" pitchFamily="2"/>
                <a:cs typeface="Mangal" pitchFamily="2"/>
              </a:rPr>
              <a:t> e </a:t>
            </a:r>
            <a:r>
              <a:rPr lang="it-IT" b="1" dirty="0">
                <a:solidFill>
                  <a:srgbClr val="000000"/>
                </a:solidFill>
                <a:ea typeface="Arial Unicode MS" pitchFamily="2"/>
                <a:cs typeface="Mangal" pitchFamily="2"/>
              </a:rPr>
              <a:t>STOCCARE</a:t>
            </a:r>
            <a:r>
              <a:rPr lang="it-IT" dirty="0">
                <a:solidFill>
                  <a:srgbClr val="000000"/>
                </a:solidFill>
                <a:ea typeface="Arial Unicode MS" pitchFamily="2"/>
                <a:cs typeface="Mangal" pitchFamily="2"/>
              </a:rPr>
              <a:t> altri oggetti (anche temporaneamente).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La normativa prevede che la raccolta differenziata sia solo per gli imballaggi.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Questa cosa è particolarmente importante nella raccolta degli imballaggi in plastica.</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Gli oggetti in plastica, pur essendo in alcuni casi realizzati con gli stessi materiali (polimeri) degli imballaggi, non sono oggetto di raccolta differenziata degli imballaggi in plastica ma devono essere buttati nell’indifferenziato o meglio ancora portati al centro di raccolta.</a:t>
            </a:r>
          </a:p>
        </p:txBody>
      </p:sp>
      <p:pic>
        <p:nvPicPr>
          <p:cNvPr id="11" name="Immagine 10">
            <a:extLst>
              <a:ext uri="{FF2B5EF4-FFF2-40B4-BE49-F238E27FC236}">
                <a16:creationId xmlns:a16="http://schemas.microsoft.com/office/drawing/2014/main" id="{93E48672-695F-2933-89FE-2DCBF256AE2A}"/>
              </a:ext>
            </a:extLst>
          </p:cNvPr>
          <p:cNvPicPr>
            <a:picLocks noChangeAspect="1"/>
          </p:cNvPicPr>
          <p:nvPr/>
        </p:nvPicPr>
        <p:blipFill rotWithShape="1">
          <a:blip r:embed="rId3"/>
          <a:srcRect l="5715" t="35855" r="81427" b="49167"/>
          <a:stretch/>
        </p:blipFill>
        <p:spPr>
          <a:xfrm>
            <a:off x="215776" y="3099419"/>
            <a:ext cx="1728192" cy="1132443"/>
          </a:xfrm>
          <a:prstGeom prst="rect">
            <a:avLst/>
          </a:prstGeom>
        </p:spPr>
      </p:pic>
      <p:pic>
        <p:nvPicPr>
          <p:cNvPr id="15" name="Immagine 14">
            <a:extLst>
              <a:ext uri="{FF2B5EF4-FFF2-40B4-BE49-F238E27FC236}">
                <a16:creationId xmlns:a16="http://schemas.microsoft.com/office/drawing/2014/main" id="{5120D959-AF7D-AD8D-FB2D-9C0C0E224733}"/>
              </a:ext>
            </a:extLst>
          </p:cNvPr>
          <p:cNvPicPr>
            <a:picLocks noChangeAspect="1"/>
          </p:cNvPicPr>
          <p:nvPr/>
        </p:nvPicPr>
        <p:blipFill rotWithShape="1">
          <a:blip r:embed="rId3"/>
          <a:srcRect l="22855" t="36031" r="64287" b="48289"/>
          <a:stretch/>
        </p:blipFill>
        <p:spPr>
          <a:xfrm>
            <a:off x="4752280" y="3145489"/>
            <a:ext cx="1728192" cy="1185479"/>
          </a:xfrm>
          <a:prstGeom prst="rect">
            <a:avLst/>
          </a:prstGeom>
        </p:spPr>
      </p:pic>
      <p:sp>
        <p:nvSpPr>
          <p:cNvPr id="17" name="CasellaDiTesto 8">
            <a:extLst>
              <a:ext uri="{FF2B5EF4-FFF2-40B4-BE49-F238E27FC236}">
                <a16:creationId xmlns:a16="http://schemas.microsoft.com/office/drawing/2014/main" id="{45537A91-808E-0249-A48D-601A055B6E27}"/>
              </a:ext>
            </a:extLst>
          </p:cNvPr>
          <p:cNvSpPr/>
          <p:nvPr/>
        </p:nvSpPr>
        <p:spPr>
          <a:xfrm>
            <a:off x="1883764" y="3184965"/>
            <a:ext cx="2819128" cy="122174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Vaso di plastica comprato al vivaio insieme alla pianta per portela trasportare: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solidFill>
                  <a:srgbClr val="000000"/>
                </a:solidFill>
                <a:ea typeface="Arial Unicode MS" pitchFamily="2"/>
                <a:cs typeface="Mangal" pitchFamily="2"/>
              </a:rPr>
              <a:t>IMBALLAGGIO</a:t>
            </a:r>
          </a:p>
        </p:txBody>
      </p:sp>
      <p:sp>
        <p:nvSpPr>
          <p:cNvPr id="18" name="CasellaDiTesto 8">
            <a:extLst>
              <a:ext uri="{FF2B5EF4-FFF2-40B4-BE49-F238E27FC236}">
                <a16:creationId xmlns:a16="http://schemas.microsoft.com/office/drawing/2014/main" id="{B75B423E-A247-0B44-217E-A2E6F0725788}"/>
              </a:ext>
            </a:extLst>
          </p:cNvPr>
          <p:cNvSpPr/>
          <p:nvPr/>
        </p:nvSpPr>
        <p:spPr>
          <a:xfrm>
            <a:off x="6370880" y="3145489"/>
            <a:ext cx="2917904" cy="122174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dirty="0">
                <a:solidFill>
                  <a:srgbClr val="000000"/>
                </a:solidFill>
                <a:ea typeface="Arial Unicode MS" pitchFamily="2"/>
                <a:cs typeface="Mangal" pitchFamily="2"/>
              </a:rPr>
              <a:t>Vaso di plastica comprato in negozio come complemento di arredo: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solidFill>
                  <a:srgbClr val="000000"/>
                </a:solidFill>
                <a:ea typeface="Arial Unicode MS" pitchFamily="2"/>
                <a:cs typeface="Mangal" pitchFamily="2"/>
              </a:rPr>
              <a:t>OGGETTO</a:t>
            </a:r>
          </a:p>
        </p:txBody>
      </p:sp>
      <p:pic>
        <p:nvPicPr>
          <p:cNvPr id="20" name="Immagine 19">
            <a:extLst>
              <a:ext uri="{FF2B5EF4-FFF2-40B4-BE49-F238E27FC236}">
                <a16:creationId xmlns:a16="http://schemas.microsoft.com/office/drawing/2014/main" id="{00A318B3-7B5C-08E3-976D-AFCBD263D6C5}"/>
              </a:ext>
            </a:extLst>
          </p:cNvPr>
          <p:cNvPicPr>
            <a:picLocks noChangeAspect="1"/>
          </p:cNvPicPr>
          <p:nvPr/>
        </p:nvPicPr>
        <p:blipFill rotWithShape="1">
          <a:blip r:embed="rId4"/>
          <a:srcRect l="7141" t="36771" r="65001" b="39245"/>
          <a:stretch/>
        </p:blipFill>
        <p:spPr>
          <a:xfrm>
            <a:off x="4536256" y="5661601"/>
            <a:ext cx="2808313" cy="1359946"/>
          </a:xfrm>
          <a:prstGeom prst="rect">
            <a:avLst/>
          </a:prstGeom>
        </p:spPr>
      </p:pic>
      <p:pic>
        <p:nvPicPr>
          <p:cNvPr id="2" name="Immagine 1">
            <a:extLst>
              <a:ext uri="{FF2B5EF4-FFF2-40B4-BE49-F238E27FC236}">
                <a16:creationId xmlns:a16="http://schemas.microsoft.com/office/drawing/2014/main" id="{E936BBE9-5714-43C8-F5BE-B7D31D52D6F4}"/>
              </a:ext>
            </a:extLst>
          </p:cNvPr>
          <p:cNvPicPr>
            <a:picLocks noChangeAspect="1"/>
          </p:cNvPicPr>
          <p:nvPr/>
        </p:nvPicPr>
        <p:blipFill rotWithShape="1">
          <a:blip r:embed="rId5"/>
          <a:srcRect l="30713" t="36031" r="50000" b="47460"/>
          <a:stretch/>
        </p:blipFill>
        <p:spPr>
          <a:xfrm>
            <a:off x="7969270" y="6423043"/>
            <a:ext cx="1785950" cy="859901"/>
          </a:xfrm>
          <a:prstGeom prst="rect">
            <a:avLst/>
          </a:prstGeom>
        </p:spPr>
      </p:pic>
      <p:sp>
        <p:nvSpPr>
          <p:cNvPr id="3" name="CasellaDiTesto 8">
            <a:extLst>
              <a:ext uri="{FF2B5EF4-FFF2-40B4-BE49-F238E27FC236}">
                <a16:creationId xmlns:a16="http://schemas.microsoft.com/office/drawing/2014/main" id="{1AF6E8D1-FE16-CB01-4271-7B4623374ECF}"/>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IMBALLAGGI IN PLASTICA</a:t>
            </a:r>
          </a:p>
        </p:txBody>
      </p:sp>
    </p:spTree>
    <p:extLst>
      <p:ext uri="{BB962C8B-B14F-4D97-AF65-F5344CB8AC3E}">
        <p14:creationId xmlns:p14="http://schemas.microsoft.com/office/powerpoint/2010/main" val="17153441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EA27377-5C63-809F-BE74-B437D929DBFC}"/>
              </a:ext>
            </a:extLst>
          </p:cNvPr>
          <p:cNvSpPr txBox="1"/>
          <p:nvPr/>
        </p:nvSpPr>
        <p:spPr>
          <a:xfrm>
            <a:off x="341389" y="728214"/>
            <a:ext cx="9448446" cy="388327"/>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i="0" u="none" strike="noStrike" kern="1200" cap="none" spc="0" baseline="0" dirty="0">
                <a:solidFill>
                  <a:srgbClr val="00AE00"/>
                </a:solidFill>
                <a:uFillTx/>
                <a:ea typeface="Arial Unicode MS" pitchFamily="2"/>
                <a:cs typeface="Mangal" pitchFamily="2"/>
              </a:rPr>
              <a:t>SI’: </a:t>
            </a:r>
            <a:r>
              <a:rPr lang="it-IT" sz="1900" b="1" dirty="0">
                <a:ea typeface="Arial Unicode MS" pitchFamily="2"/>
                <a:cs typeface="Mangal" pitchFamily="2"/>
              </a:rPr>
              <a:t>bottiglie, barattoli, vasetti.</a:t>
            </a:r>
            <a:endParaRPr lang="it-IT" sz="1900" b="1" i="0" u="none" strike="noStrike" kern="1200" cap="none" spc="0" baseline="0" dirty="0">
              <a:uFillTx/>
              <a:ea typeface="Arial Unicode MS" pitchFamily="2"/>
              <a:cs typeface="Mangal" pitchFamily="2"/>
            </a:endParaRPr>
          </a:p>
        </p:txBody>
      </p:sp>
      <p:sp>
        <p:nvSpPr>
          <p:cNvPr id="5" name="CasellaDiTesto 4">
            <a:extLst>
              <a:ext uri="{FF2B5EF4-FFF2-40B4-BE49-F238E27FC236}">
                <a16:creationId xmlns:a16="http://schemas.microsoft.com/office/drawing/2014/main" id="{27EE1D75-19DA-EED5-6312-54939D686E87}"/>
              </a:ext>
            </a:extLst>
          </p:cNvPr>
          <p:cNvSpPr txBox="1"/>
          <p:nvPr/>
        </p:nvSpPr>
        <p:spPr>
          <a:xfrm>
            <a:off x="431802" y="4100027"/>
            <a:ext cx="9380375" cy="983233"/>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dirty="0">
                <a:solidFill>
                  <a:srgbClr val="FF0000"/>
                </a:solidFill>
                <a:ea typeface="Arial Unicode MS" pitchFamily="2"/>
                <a:cs typeface="Mangal" pitchFamily="2"/>
              </a:rPr>
              <a:t>NO:</a:t>
            </a:r>
            <a:r>
              <a:rPr lang="it-IT" sz="1900" b="1" dirty="0">
                <a:solidFill>
                  <a:srgbClr val="00AE00"/>
                </a:solidFill>
                <a:ea typeface="Arial Unicode MS" pitchFamily="2"/>
                <a:cs typeface="Mangal" pitchFamily="2"/>
              </a:rPr>
              <a:t> </a:t>
            </a:r>
            <a:r>
              <a:rPr lang="it-IT" sz="1900" b="1" dirty="0">
                <a:ea typeface="Arial Unicode MS" pitchFamily="2"/>
                <a:cs typeface="Mangal" pitchFamily="2"/>
              </a:rPr>
              <a:t>piatti e tazzine in ceramica, bicchieri in cristallo, lampadine, tubi al neon, specchi, contenitori in vetroceramica (PIREX) o ceramica, vetro accoppiato, barattoli che abbiano contenuto prodotti chimici pericolosi.</a:t>
            </a:r>
            <a:endParaRPr lang="it-IT" sz="1900" b="1" i="0" u="none" strike="noStrike" kern="1200" cap="none" spc="0" baseline="0" dirty="0">
              <a:uFillTx/>
              <a:ea typeface="Arial Unicode MS" pitchFamily="2"/>
              <a:cs typeface="Mangal" pitchFamily="2"/>
            </a:endParaRPr>
          </a:p>
        </p:txBody>
      </p:sp>
      <p:pic>
        <p:nvPicPr>
          <p:cNvPr id="6" name="Immagine 5">
            <a:extLst>
              <a:ext uri="{FF2B5EF4-FFF2-40B4-BE49-F238E27FC236}">
                <a16:creationId xmlns:a16="http://schemas.microsoft.com/office/drawing/2014/main" id="{2752349A-5E32-5946-019A-EEA98FA8D7BA}"/>
              </a:ext>
            </a:extLst>
          </p:cNvPr>
          <p:cNvPicPr>
            <a:picLocks noChangeAspect="1"/>
          </p:cNvPicPr>
          <p:nvPr/>
        </p:nvPicPr>
        <p:blipFill>
          <a:blip r:embed="rId3" cstate="print">
            <a:alphaModFix/>
            <a:lum/>
          </a:blip>
          <a:srcRect/>
          <a:stretch>
            <a:fillRect/>
          </a:stretch>
        </p:blipFill>
        <p:spPr>
          <a:xfrm>
            <a:off x="215776" y="1200862"/>
            <a:ext cx="2612349" cy="2379329"/>
          </a:xfrm>
          <a:prstGeom prst="rect">
            <a:avLst/>
          </a:prstGeom>
          <a:noFill/>
          <a:ln>
            <a:noFill/>
          </a:ln>
        </p:spPr>
      </p:pic>
      <p:sp>
        <p:nvSpPr>
          <p:cNvPr id="7" name="Rettangolo 13">
            <a:extLst>
              <a:ext uri="{FF2B5EF4-FFF2-40B4-BE49-F238E27FC236}">
                <a16:creationId xmlns:a16="http://schemas.microsoft.com/office/drawing/2014/main" id="{D2750AE2-F620-73F4-9033-9F7A8F5A6413}"/>
              </a:ext>
            </a:extLst>
          </p:cNvPr>
          <p:cNvSpPr/>
          <p:nvPr/>
        </p:nvSpPr>
        <p:spPr>
          <a:xfrm>
            <a:off x="4853778" y="1182953"/>
            <a:ext cx="4869865" cy="21426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8000"/>
                </a:solidFill>
                <a:uFillTx/>
                <a:ea typeface="Arial Unicode MS" pitchFamily="2"/>
                <a:cs typeface="Mangal" pitchFamily="2"/>
              </a:rPr>
              <a:t>CONSIGLI UTILI:</a:t>
            </a: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dirty="0">
                <a:solidFill>
                  <a:srgbClr val="008000"/>
                </a:solidFill>
                <a:ea typeface="Arial Unicode MS" pitchFamily="2"/>
                <a:cs typeface="Mangal" pitchFamily="2"/>
              </a:rPr>
              <a:t>Svuotare il contenitore in vetro da eventuali residui</a:t>
            </a: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i="0" u="none" strike="noStrike" kern="1200" cap="none" spc="0" baseline="0" dirty="0">
                <a:solidFill>
                  <a:srgbClr val="008000"/>
                </a:solidFill>
                <a:uFillTx/>
                <a:ea typeface="Arial Unicode MS" pitchFamily="2"/>
                <a:cs typeface="Mangal" pitchFamily="2"/>
              </a:rPr>
              <a:t>Non è necessario eliminare etichette o altri accessori che non vengono via velocemente</a:t>
            </a: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i="0" u="none" strike="noStrike" kern="1200" cap="none" spc="0" baseline="0" dirty="0">
                <a:solidFill>
                  <a:srgbClr val="008000"/>
                </a:solidFill>
                <a:uFillTx/>
                <a:ea typeface="Arial Unicode MS" pitchFamily="2"/>
                <a:cs typeface="Mangal" pitchFamily="2"/>
              </a:rPr>
              <a:t>Togliere tutto quello che è facilmente asportabile (es. tappi, collarini, ecc.)</a:t>
            </a:r>
          </a:p>
        </p:txBody>
      </p:sp>
      <p:pic>
        <p:nvPicPr>
          <p:cNvPr id="8" name="Picture 2">
            <a:extLst>
              <a:ext uri="{FF2B5EF4-FFF2-40B4-BE49-F238E27FC236}">
                <a16:creationId xmlns:a16="http://schemas.microsoft.com/office/drawing/2014/main" id="{C5A6F726-E31F-B8F7-EB47-429E69C042DE}"/>
              </a:ext>
            </a:extLst>
          </p:cNvPr>
          <p:cNvPicPr>
            <a:picLocks noChangeAspect="1"/>
          </p:cNvPicPr>
          <p:nvPr/>
        </p:nvPicPr>
        <p:blipFill>
          <a:blip r:embed="rId4" cstate="print">
            <a:alphaModFix/>
            <a:lum/>
          </a:blip>
          <a:srcRect/>
          <a:stretch>
            <a:fillRect/>
          </a:stretch>
        </p:blipFill>
        <p:spPr>
          <a:xfrm>
            <a:off x="2734488" y="2466774"/>
            <a:ext cx="1865074" cy="1388568"/>
          </a:xfrm>
          <a:prstGeom prst="rect">
            <a:avLst/>
          </a:prstGeom>
          <a:noFill/>
          <a:ln>
            <a:noFill/>
          </a:ln>
        </p:spPr>
      </p:pic>
      <p:pic>
        <p:nvPicPr>
          <p:cNvPr id="9" name="Picture 2">
            <a:extLst>
              <a:ext uri="{FF2B5EF4-FFF2-40B4-BE49-F238E27FC236}">
                <a16:creationId xmlns:a16="http://schemas.microsoft.com/office/drawing/2014/main" id="{ADFE5FD5-BE32-61FB-3A92-DFAF397F51C7}"/>
              </a:ext>
            </a:extLst>
          </p:cNvPr>
          <p:cNvPicPr>
            <a:picLocks noChangeAspect="1"/>
          </p:cNvPicPr>
          <p:nvPr/>
        </p:nvPicPr>
        <p:blipFill>
          <a:blip r:embed="rId5" cstate="print">
            <a:alphaModFix/>
            <a:lum/>
          </a:blip>
          <a:srcRect/>
          <a:stretch>
            <a:fillRect/>
          </a:stretch>
        </p:blipFill>
        <p:spPr>
          <a:xfrm>
            <a:off x="3969668" y="5565171"/>
            <a:ext cx="485859" cy="648280"/>
          </a:xfrm>
          <a:prstGeom prst="rect">
            <a:avLst/>
          </a:prstGeom>
          <a:noFill/>
          <a:ln>
            <a:noFill/>
          </a:ln>
        </p:spPr>
      </p:pic>
      <p:pic>
        <p:nvPicPr>
          <p:cNvPr id="10" name="Picture 3">
            <a:extLst>
              <a:ext uri="{FF2B5EF4-FFF2-40B4-BE49-F238E27FC236}">
                <a16:creationId xmlns:a16="http://schemas.microsoft.com/office/drawing/2014/main" id="{3373C0C3-130D-957B-E098-FE03F2324BDA}"/>
              </a:ext>
            </a:extLst>
          </p:cNvPr>
          <p:cNvPicPr>
            <a:picLocks noChangeAspect="1"/>
          </p:cNvPicPr>
          <p:nvPr/>
        </p:nvPicPr>
        <p:blipFill>
          <a:blip r:embed="rId6" cstate="print">
            <a:alphaModFix/>
            <a:lum/>
          </a:blip>
          <a:srcRect/>
          <a:stretch>
            <a:fillRect/>
          </a:stretch>
        </p:blipFill>
        <p:spPr>
          <a:xfrm>
            <a:off x="4681230" y="6274826"/>
            <a:ext cx="718164" cy="718164"/>
          </a:xfrm>
          <a:prstGeom prst="rect">
            <a:avLst/>
          </a:prstGeom>
          <a:noFill/>
          <a:ln>
            <a:noFill/>
          </a:ln>
        </p:spPr>
      </p:pic>
      <p:pic>
        <p:nvPicPr>
          <p:cNvPr id="11" name="Picture 9">
            <a:extLst>
              <a:ext uri="{FF2B5EF4-FFF2-40B4-BE49-F238E27FC236}">
                <a16:creationId xmlns:a16="http://schemas.microsoft.com/office/drawing/2014/main" id="{38435946-E32D-953C-B85D-8160F011088F}"/>
              </a:ext>
            </a:extLst>
          </p:cNvPr>
          <p:cNvPicPr>
            <a:picLocks noChangeAspect="1"/>
          </p:cNvPicPr>
          <p:nvPr/>
        </p:nvPicPr>
        <p:blipFill>
          <a:blip r:embed="rId7" cstate="print">
            <a:alphaModFix/>
            <a:lum/>
          </a:blip>
          <a:srcRect/>
          <a:stretch>
            <a:fillRect/>
          </a:stretch>
        </p:blipFill>
        <p:spPr>
          <a:xfrm>
            <a:off x="5745574" y="5040950"/>
            <a:ext cx="751216" cy="1050093"/>
          </a:xfrm>
          <a:prstGeom prst="rect">
            <a:avLst/>
          </a:prstGeom>
          <a:noFill/>
          <a:ln>
            <a:noFill/>
          </a:ln>
        </p:spPr>
      </p:pic>
      <p:pic>
        <p:nvPicPr>
          <p:cNvPr id="12" name="Picture 11">
            <a:extLst>
              <a:ext uri="{FF2B5EF4-FFF2-40B4-BE49-F238E27FC236}">
                <a16:creationId xmlns:a16="http://schemas.microsoft.com/office/drawing/2014/main" id="{02DF0A56-DC31-E12F-CEA4-919C3B953EEF}"/>
              </a:ext>
            </a:extLst>
          </p:cNvPr>
          <p:cNvPicPr>
            <a:picLocks noChangeAspect="1"/>
          </p:cNvPicPr>
          <p:nvPr/>
        </p:nvPicPr>
        <p:blipFill>
          <a:blip r:embed="rId8" cstate="print">
            <a:alphaModFix/>
            <a:lum/>
          </a:blip>
          <a:srcRect/>
          <a:stretch>
            <a:fillRect/>
          </a:stretch>
        </p:blipFill>
        <p:spPr>
          <a:xfrm>
            <a:off x="2393872" y="5181323"/>
            <a:ext cx="1044823" cy="1819440"/>
          </a:xfrm>
          <a:prstGeom prst="rect">
            <a:avLst/>
          </a:prstGeom>
          <a:noFill/>
          <a:ln>
            <a:noFill/>
          </a:ln>
        </p:spPr>
      </p:pic>
      <p:pic>
        <p:nvPicPr>
          <p:cNvPr id="13" name="Picture 2">
            <a:extLst>
              <a:ext uri="{FF2B5EF4-FFF2-40B4-BE49-F238E27FC236}">
                <a16:creationId xmlns:a16="http://schemas.microsoft.com/office/drawing/2014/main" id="{48BB3606-5440-7863-EAE3-6A2D2887480E}"/>
              </a:ext>
            </a:extLst>
          </p:cNvPr>
          <p:cNvPicPr>
            <a:picLocks noChangeAspect="1"/>
          </p:cNvPicPr>
          <p:nvPr/>
        </p:nvPicPr>
        <p:blipFill>
          <a:blip r:embed="rId9" cstate="print">
            <a:alphaModFix/>
            <a:lum/>
          </a:blip>
          <a:srcRect/>
          <a:stretch>
            <a:fillRect/>
          </a:stretch>
        </p:blipFill>
        <p:spPr>
          <a:xfrm>
            <a:off x="518641" y="5447065"/>
            <a:ext cx="1372818" cy="911748"/>
          </a:xfrm>
          <a:prstGeom prst="rect">
            <a:avLst/>
          </a:prstGeom>
          <a:noFill/>
          <a:ln>
            <a:noFill/>
          </a:ln>
        </p:spPr>
      </p:pic>
      <p:pic>
        <p:nvPicPr>
          <p:cNvPr id="14" name="Picture 5">
            <a:extLst>
              <a:ext uri="{FF2B5EF4-FFF2-40B4-BE49-F238E27FC236}">
                <a16:creationId xmlns:a16="http://schemas.microsoft.com/office/drawing/2014/main" id="{10AB2244-8A94-FD8B-F56C-852DD1E4A4FD}"/>
              </a:ext>
            </a:extLst>
          </p:cNvPr>
          <p:cNvPicPr>
            <a:picLocks noChangeAspect="1"/>
          </p:cNvPicPr>
          <p:nvPr/>
        </p:nvPicPr>
        <p:blipFill>
          <a:blip r:embed="rId10" cstate="print">
            <a:alphaModFix/>
            <a:lum/>
          </a:blip>
          <a:srcRect/>
          <a:stretch>
            <a:fillRect/>
          </a:stretch>
        </p:blipFill>
        <p:spPr>
          <a:xfrm>
            <a:off x="7056536" y="5305550"/>
            <a:ext cx="896169" cy="1188672"/>
          </a:xfrm>
          <a:prstGeom prst="rect">
            <a:avLst/>
          </a:prstGeom>
          <a:noFill/>
          <a:ln>
            <a:noFill/>
          </a:ln>
        </p:spPr>
      </p:pic>
      <p:sp>
        <p:nvSpPr>
          <p:cNvPr id="15" name="CasellaDiTesto 8">
            <a:extLst>
              <a:ext uri="{FF2B5EF4-FFF2-40B4-BE49-F238E27FC236}">
                <a16:creationId xmlns:a16="http://schemas.microsoft.com/office/drawing/2014/main" id="{DCD10629-1D25-316E-8E6F-C53084958400}"/>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VETRO</a:t>
            </a:r>
          </a:p>
        </p:txBody>
      </p:sp>
      <p:pic>
        <p:nvPicPr>
          <p:cNvPr id="16" name="Immagine 15">
            <a:extLst>
              <a:ext uri="{FF2B5EF4-FFF2-40B4-BE49-F238E27FC236}">
                <a16:creationId xmlns:a16="http://schemas.microsoft.com/office/drawing/2014/main" id="{2F1CEEA0-7C09-2CB5-9E17-7243A2CBB520}"/>
              </a:ext>
            </a:extLst>
          </p:cNvPr>
          <p:cNvPicPr>
            <a:picLocks noChangeAspect="1"/>
          </p:cNvPicPr>
          <p:nvPr/>
        </p:nvPicPr>
        <p:blipFill rotWithShape="1">
          <a:blip r:embed="rId11"/>
          <a:srcRect l="30713" t="36031" r="50000" b="47460"/>
          <a:stretch/>
        </p:blipFill>
        <p:spPr>
          <a:xfrm>
            <a:off x="7969270" y="6423043"/>
            <a:ext cx="1785950" cy="859901"/>
          </a:xfrm>
          <a:prstGeom prst="rect">
            <a:avLst/>
          </a:prstGeom>
        </p:spPr>
      </p:pic>
    </p:spTree>
    <p:extLst>
      <p:ext uri="{BB962C8B-B14F-4D97-AF65-F5344CB8AC3E}">
        <p14:creationId xmlns:p14="http://schemas.microsoft.com/office/powerpoint/2010/main" val="42247036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cstate="print">
            <a:alphaModFix/>
            <a:lum/>
          </a:blip>
          <a:srcRect/>
          <a:stretch>
            <a:fillRect/>
          </a:stretch>
        </p:blipFill>
        <p:spPr>
          <a:xfrm>
            <a:off x="7560592" y="2679077"/>
            <a:ext cx="1341263" cy="1156789"/>
          </a:xfrm>
          <a:prstGeom prst="rect">
            <a:avLst/>
          </a:prstGeom>
          <a:noFill/>
          <a:ln>
            <a:noFill/>
          </a:ln>
        </p:spPr>
      </p:pic>
      <p:pic>
        <p:nvPicPr>
          <p:cNvPr id="9" name="Picture 5"/>
          <p:cNvPicPr>
            <a:picLocks noChangeAspect="1"/>
          </p:cNvPicPr>
          <p:nvPr/>
        </p:nvPicPr>
        <p:blipFill>
          <a:blip r:embed="rId4" cstate="print">
            <a:alphaModFix/>
            <a:lum/>
          </a:blip>
          <a:srcRect/>
          <a:stretch>
            <a:fillRect/>
          </a:stretch>
        </p:blipFill>
        <p:spPr>
          <a:xfrm>
            <a:off x="2269436" y="1776810"/>
            <a:ext cx="1021634" cy="1121209"/>
          </a:xfrm>
          <a:prstGeom prst="rect">
            <a:avLst/>
          </a:prstGeom>
          <a:noFill/>
          <a:ln>
            <a:noFill/>
          </a:ln>
        </p:spPr>
      </p:pic>
      <p:pic>
        <p:nvPicPr>
          <p:cNvPr id="10" name="Picture 3"/>
          <p:cNvPicPr>
            <a:picLocks noChangeAspect="1"/>
          </p:cNvPicPr>
          <p:nvPr/>
        </p:nvPicPr>
        <p:blipFill>
          <a:blip r:embed="rId5" cstate="print">
            <a:alphaModFix/>
            <a:lum/>
          </a:blip>
          <a:srcRect/>
          <a:stretch>
            <a:fillRect/>
          </a:stretch>
        </p:blipFill>
        <p:spPr>
          <a:xfrm>
            <a:off x="2242835" y="3095087"/>
            <a:ext cx="872597" cy="539985"/>
          </a:xfrm>
          <a:prstGeom prst="rect">
            <a:avLst/>
          </a:prstGeom>
          <a:noFill/>
          <a:ln>
            <a:noFill/>
          </a:ln>
        </p:spPr>
      </p:pic>
      <p:pic>
        <p:nvPicPr>
          <p:cNvPr id="12" name="Picture 4"/>
          <p:cNvPicPr>
            <a:picLocks noChangeAspect="1"/>
          </p:cNvPicPr>
          <p:nvPr/>
        </p:nvPicPr>
        <p:blipFill>
          <a:blip r:embed="rId6" cstate="print">
            <a:alphaModFix/>
            <a:lum/>
          </a:blip>
          <a:srcRect/>
          <a:stretch>
            <a:fillRect/>
          </a:stretch>
        </p:blipFill>
        <p:spPr>
          <a:xfrm>
            <a:off x="3360630" y="2795098"/>
            <a:ext cx="1712609" cy="1139962"/>
          </a:xfrm>
          <a:prstGeom prst="rect">
            <a:avLst/>
          </a:prstGeom>
          <a:noFill/>
          <a:ln>
            <a:noFill/>
          </a:ln>
        </p:spPr>
      </p:pic>
      <p:pic>
        <p:nvPicPr>
          <p:cNvPr id="13" name="Picture 4"/>
          <p:cNvPicPr>
            <a:picLocks noChangeAspect="1"/>
          </p:cNvPicPr>
          <p:nvPr/>
        </p:nvPicPr>
        <p:blipFill>
          <a:blip r:embed="rId7" cstate="print">
            <a:alphaModFix/>
            <a:lum/>
          </a:blip>
          <a:srcRect/>
          <a:stretch>
            <a:fillRect/>
          </a:stretch>
        </p:blipFill>
        <p:spPr>
          <a:xfrm>
            <a:off x="3353268" y="1932566"/>
            <a:ext cx="1924265" cy="914829"/>
          </a:xfrm>
          <a:prstGeom prst="rect">
            <a:avLst/>
          </a:prstGeom>
          <a:noFill/>
          <a:ln>
            <a:noFill/>
          </a:ln>
        </p:spPr>
      </p:pic>
      <p:pic>
        <p:nvPicPr>
          <p:cNvPr id="14" name="Immagine 13">
            <a:extLst>
              <a:ext uri="{FF2B5EF4-FFF2-40B4-BE49-F238E27FC236}">
                <a16:creationId xmlns:a16="http://schemas.microsoft.com/office/drawing/2014/main" id="{A3E4BF1A-B10E-71BC-CD9D-FE8D34442756}"/>
              </a:ext>
            </a:extLst>
          </p:cNvPr>
          <p:cNvPicPr>
            <a:picLocks noChangeAspect="1"/>
          </p:cNvPicPr>
          <p:nvPr/>
        </p:nvPicPr>
        <p:blipFill rotWithShape="1">
          <a:blip r:embed="rId8"/>
          <a:srcRect l="31428" t="39845" r="59482" b="30951"/>
          <a:stretch>
            <a:fillRect/>
          </a:stretch>
        </p:blipFill>
        <p:spPr>
          <a:xfrm>
            <a:off x="299019" y="887825"/>
            <a:ext cx="1847818" cy="3339293"/>
          </a:xfrm>
          <a:prstGeom prst="rect">
            <a:avLst/>
          </a:prstGeom>
        </p:spPr>
      </p:pic>
      <p:sp>
        <p:nvSpPr>
          <p:cNvPr id="18" name="CasellaDiTesto 17">
            <a:extLst>
              <a:ext uri="{FF2B5EF4-FFF2-40B4-BE49-F238E27FC236}">
                <a16:creationId xmlns:a16="http://schemas.microsoft.com/office/drawing/2014/main" id="{69DBA5A2-435D-67A4-B3DF-5DCFCF857270}"/>
              </a:ext>
            </a:extLst>
          </p:cNvPr>
          <p:cNvSpPr txBox="1"/>
          <p:nvPr/>
        </p:nvSpPr>
        <p:spPr>
          <a:xfrm>
            <a:off x="2159992" y="728214"/>
            <a:ext cx="7442642" cy="1218105"/>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AE00"/>
                </a:solidFill>
                <a:uFillTx/>
                <a:latin typeface="+mj-lt"/>
                <a:ea typeface="Arial Unicode MS" pitchFamily="2"/>
                <a:cs typeface="Mangal" pitchFamily="2"/>
              </a:rPr>
              <a:t>SI’: </a:t>
            </a:r>
            <a:r>
              <a:rPr lang="it-IT" b="1" dirty="0">
                <a:latin typeface="+mj-lt"/>
                <a:ea typeface="Arial Unicode MS" pitchFamily="2"/>
                <a:cs typeface="Mangal" pitchFamily="2"/>
              </a:rPr>
              <a:t>scarti da cucina (sia di origine vegetale che animale), fondi di caffè, filtri di te, camomilla e tisane, bucce di frutta e verdura, noccioli, tovaglioli di carta unti, piatti e bicchieri compostabili, piccoli sfalci, piccole piante e fiori recisi, cenere fredda.</a:t>
            </a:r>
            <a:endParaRPr lang="it-IT" b="1" i="0" u="none" strike="noStrike" kern="1200" cap="none" spc="0" baseline="0" dirty="0">
              <a:uFillTx/>
              <a:latin typeface="+mj-lt"/>
              <a:ea typeface="Arial Unicode MS" pitchFamily="2"/>
              <a:cs typeface="Mangal" pitchFamily="2"/>
            </a:endParaRPr>
          </a:p>
        </p:txBody>
      </p:sp>
      <p:sp>
        <p:nvSpPr>
          <p:cNvPr id="19" name="CasellaDiTesto 18">
            <a:extLst>
              <a:ext uri="{FF2B5EF4-FFF2-40B4-BE49-F238E27FC236}">
                <a16:creationId xmlns:a16="http://schemas.microsoft.com/office/drawing/2014/main" id="{EF7981B2-2FBF-ED5B-C627-3A283CB92663}"/>
              </a:ext>
            </a:extLst>
          </p:cNvPr>
          <p:cNvSpPr txBox="1"/>
          <p:nvPr/>
        </p:nvSpPr>
        <p:spPr>
          <a:xfrm>
            <a:off x="2269436" y="3853716"/>
            <a:ext cx="7352734" cy="936297"/>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dirty="0">
                <a:solidFill>
                  <a:srgbClr val="FF0000"/>
                </a:solidFill>
                <a:ea typeface="Arial Unicode MS" pitchFamily="2"/>
                <a:cs typeface="Mangal" pitchFamily="2"/>
              </a:rPr>
              <a:t>NO:</a:t>
            </a:r>
            <a:r>
              <a:rPr lang="it-IT" b="1" dirty="0">
                <a:solidFill>
                  <a:srgbClr val="00AE00"/>
                </a:solidFill>
                <a:ea typeface="Arial Unicode MS" pitchFamily="2"/>
                <a:cs typeface="Mangal" pitchFamily="2"/>
              </a:rPr>
              <a:t> </a:t>
            </a:r>
            <a:r>
              <a:rPr lang="it-IT" b="1" dirty="0">
                <a:ea typeface="Arial Unicode MS" pitchFamily="2"/>
                <a:cs typeface="Mangal" pitchFamily="2"/>
              </a:rPr>
              <a:t>alimenti liquidi, lettiere per animali, grassi e oli, legno trattato o verniciato, alimenti confezionati, mozziconi di sigaretta e qualsiasi altro rifiuto di natura non organica.</a:t>
            </a:r>
            <a:endParaRPr lang="it-IT" b="1" i="0" u="none" strike="noStrike" kern="1200" cap="none" spc="0" baseline="0" dirty="0">
              <a:uFillTx/>
              <a:ea typeface="Arial Unicode MS" pitchFamily="2"/>
              <a:cs typeface="Mangal" pitchFamily="2"/>
            </a:endParaRPr>
          </a:p>
        </p:txBody>
      </p:sp>
      <p:sp>
        <p:nvSpPr>
          <p:cNvPr id="20" name="Rettangolo 13">
            <a:extLst>
              <a:ext uri="{FF2B5EF4-FFF2-40B4-BE49-F238E27FC236}">
                <a16:creationId xmlns:a16="http://schemas.microsoft.com/office/drawing/2014/main" id="{FD46B1C8-B29E-0614-F2C2-1F8C89CF0B78}"/>
              </a:ext>
            </a:extLst>
          </p:cNvPr>
          <p:cNvSpPr/>
          <p:nvPr/>
        </p:nvSpPr>
        <p:spPr>
          <a:xfrm>
            <a:off x="6037871" y="1729129"/>
            <a:ext cx="3584299" cy="9362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8000"/>
                </a:solidFill>
                <a:uFillTx/>
                <a:latin typeface="Calibri" pitchFamily="34"/>
                <a:ea typeface="Arial Unicode MS" pitchFamily="2"/>
                <a:cs typeface="Mangal" pitchFamily="2"/>
              </a:rPr>
              <a:t>CONSIGLI UTILI:</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b="1" dirty="0">
                <a:solidFill>
                  <a:srgbClr val="008000"/>
                </a:solidFill>
                <a:latin typeface="Calibri" pitchFamily="34"/>
                <a:ea typeface="Arial Unicode MS" pitchFamily="2"/>
                <a:cs typeface="Mangal" pitchFamily="2"/>
              </a:rPr>
              <a:t>Utilizzare sacchetti compostabili (NO PLASTICA)</a:t>
            </a:r>
            <a:endParaRPr lang="it-IT" b="1" i="0" u="none" strike="noStrike" kern="1200" cap="none" spc="0" baseline="0" dirty="0">
              <a:solidFill>
                <a:srgbClr val="008000"/>
              </a:solidFill>
              <a:uFillTx/>
              <a:latin typeface="Calibri" pitchFamily="34"/>
              <a:ea typeface="Arial Unicode MS" pitchFamily="2"/>
              <a:cs typeface="Mangal" pitchFamily="2"/>
            </a:endParaRPr>
          </a:p>
        </p:txBody>
      </p:sp>
      <p:pic>
        <p:nvPicPr>
          <p:cNvPr id="11" name="Picture 5"/>
          <p:cNvPicPr>
            <a:picLocks noChangeAspect="1"/>
          </p:cNvPicPr>
          <p:nvPr/>
        </p:nvPicPr>
        <p:blipFill>
          <a:blip r:embed="rId9" cstate="print">
            <a:alphaModFix/>
            <a:lum/>
          </a:blip>
          <a:srcRect/>
          <a:stretch>
            <a:fillRect/>
          </a:stretch>
        </p:blipFill>
        <p:spPr>
          <a:xfrm>
            <a:off x="5528113" y="2644200"/>
            <a:ext cx="1218118" cy="1186016"/>
          </a:xfrm>
          <a:prstGeom prst="rect">
            <a:avLst/>
          </a:prstGeom>
          <a:noFill/>
          <a:ln>
            <a:noFill/>
          </a:ln>
        </p:spPr>
      </p:pic>
      <p:sp>
        <p:nvSpPr>
          <p:cNvPr id="21" name="CasellaDiTesto 20">
            <a:extLst>
              <a:ext uri="{FF2B5EF4-FFF2-40B4-BE49-F238E27FC236}">
                <a16:creationId xmlns:a16="http://schemas.microsoft.com/office/drawing/2014/main" id="{9216CBB8-7412-5633-2829-CC04B2EA4169}"/>
              </a:ext>
            </a:extLst>
          </p:cNvPr>
          <p:cNvSpPr txBox="1"/>
          <p:nvPr/>
        </p:nvSpPr>
        <p:spPr>
          <a:xfrm>
            <a:off x="200866" y="4819164"/>
            <a:ext cx="9663982" cy="2344951"/>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solidFill>
                  <a:srgbClr val="00B050"/>
                </a:solidFill>
                <a:ea typeface="Arial Unicode MS" pitchFamily="2"/>
                <a:cs typeface="Mangal" pitchFamily="2"/>
              </a:rPr>
              <a:t>COMPOSTAGGIO DOMESTICO: REGOLE PER LA PRODUZIONE DEL COMPOST</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1) Inserire nella compostiera solo scarti da cucina di origine vegetale;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ea typeface="Arial Unicode MS" pitchFamily="2"/>
                <a:cs typeface="Mangal" pitchFamily="2"/>
              </a:rPr>
              <a:t>2) Miscelare correttamente gli scari umidi (quelli della cucina) e secchi (quelli del giardino);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3) Garantire </a:t>
            </a:r>
            <a:r>
              <a:rPr lang="it-IT" sz="1600" b="1" dirty="0">
                <a:ea typeface="Arial Unicode MS" pitchFamily="2"/>
                <a:cs typeface="Mangal" pitchFamily="2"/>
              </a:rPr>
              <a:t>un’adeguata aerazione (i microorganismi vivono in presenza di ossigeno, e solo in questo modo si garantisce l’assenza di odori);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4) Garantire un’adeguata % di umidità (troppo bassa rallenta la decomposizione, se è troppo altra gli scarti tendono a marcire, generando cattivi odori);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ea typeface="Arial Unicode MS" pitchFamily="2"/>
                <a:cs typeface="Mangal" pitchFamily="2"/>
              </a:rPr>
              <a:t>5) Scegliere il luogo adatto per posizionare la compostiera (sito ombreggiato);</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6) Preparare il fondo della compostiera con materiale drenante (es. legno).</a:t>
            </a:r>
          </a:p>
        </p:txBody>
      </p:sp>
      <p:sp>
        <p:nvSpPr>
          <p:cNvPr id="6" name="CasellaDiTesto 8">
            <a:extLst>
              <a:ext uri="{FF2B5EF4-FFF2-40B4-BE49-F238E27FC236}">
                <a16:creationId xmlns:a16="http://schemas.microsoft.com/office/drawing/2014/main" id="{9362B663-04FA-04F0-2F18-24AD5890DD21}"/>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ORGANICO</a:t>
            </a:r>
          </a:p>
        </p:txBody>
      </p:sp>
      <p:pic>
        <p:nvPicPr>
          <p:cNvPr id="7" name="Immagine 6">
            <a:extLst>
              <a:ext uri="{FF2B5EF4-FFF2-40B4-BE49-F238E27FC236}">
                <a16:creationId xmlns:a16="http://schemas.microsoft.com/office/drawing/2014/main" id="{C03DA363-FBE6-9B10-2F8A-3C82DEEF7A79}"/>
              </a:ext>
            </a:extLst>
          </p:cNvPr>
          <p:cNvPicPr>
            <a:picLocks noChangeAspect="1"/>
          </p:cNvPicPr>
          <p:nvPr/>
        </p:nvPicPr>
        <p:blipFill rotWithShape="1">
          <a:blip r:embed="rId10"/>
          <a:srcRect l="30713" t="36031" r="50000" b="47460"/>
          <a:stretch/>
        </p:blipFill>
        <p:spPr>
          <a:xfrm>
            <a:off x="7969270" y="6423043"/>
            <a:ext cx="1785950" cy="859901"/>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6237" y="834373"/>
            <a:ext cx="9358984" cy="1280686"/>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i="0" u="sng" strike="noStrike" kern="1200" cap="none" spc="0" baseline="0" dirty="0">
                <a:solidFill>
                  <a:srgbClr val="000000"/>
                </a:solidFill>
                <a:uFillTx/>
                <a:latin typeface="Calibri" pitchFamily="34"/>
                <a:ea typeface="Arial Unicode MS" pitchFamily="2"/>
                <a:cs typeface="Mangal" pitchFamily="2"/>
              </a:rPr>
              <a:t>INGOMBRANTI</a:t>
            </a:r>
            <a:r>
              <a:rPr lang="it-IT" sz="1900" b="1" i="0" strike="noStrike" kern="1200" cap="none" spc="0" baseline="0" dirty="0">
                <a:solidFill>
                  <a:srgbClr val="000000"/>
                </a:solidFill>
                <a:uFillTx/>
                <a:latin typeface="Calibri" pitchFamily="34"/>
                <a:ea typeface="Arial Unicode MS" pitchFamily="2"/>
                <a:cs typeface="Mangal" pitchFamily="2"/>
              </a:rPr>
              <a:t> (mobili, sedie, reti da letto, materassi, ecc)  e </a:t>
            </a:r>
            <a:r>
              <a:rPr lang="it-IT" sz="1900" b="1" i="0" u="sng" strike="noStrike" kern="1200" cap="none" spc="0" baseline="0" dirty="0">
                <a:solidFill>
                  <a:srgbClr val="000000"/>
                </a:solidFill>
                <a:uFillTx/>
                <a:latin typeface="Calibri" pitchFamily="34"/>
                <a:ea typeface="Arial Unicode MS" pitchFamily="2"/>
                <a:cs typeface="Mangal" pitchFamily="2"/>
              </a:rPr>
              <a:t>RAEE</a:t>
            </a:r>
            <a:r>
              <a:rPr lang="it-IT" sz="1900" b="1" i="0" strike="noStrike" kern="1200" cap="none" spc="0" baseline="0" dirty="0">
                <a:solidFill>
                  <a:srgbClr val="000000"/>
                </a:solidFill>
                <a:uFillTx/>
                <a:latin typeface="Calibri" pitchFamily="34"/>
                <a:ea typeface="Arial Unicode MS" pitchFamily="2"/>
                <a:cs typeface="Mangal" pitchFamily="2"/>
              </a:rPr>
              <a:t> (frigoriferi, lavatrici, tv, ecc) di origine domestica possono essere raccolti con il SERVIZIO PORTA A PORTA.</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Il servizio ha frequenza MENSILE e l’utenza può prenotare, telefonando a COSMO SpA, il ritiro di n. 5 PEZZI.</a:t>
            </a:r>
            <a:endParaRPr lang="it-IT" sz="1900" b="1" i="0" strike="noStrike" kern="1200" cap="none" spc="0" baseline="0" dirty="0">
              <a:solidFill>
                <a:srgbClr val="000000"/>
              </a:solidFill>
              <a:uFillTx/>
              <a:latin typeface="Calibri" pitchFamily="34"/>
              <a:ea typeface="Arial Unicode MS" pitchFamily="2"/>
              <a:cs typeface="Mangal" pitchFamily="2"/>
            </a:endParaRPr>
          </a:p>
        </p:txBody>
      </p:sp>
      <p:pic>
        <p:nvPicPr>
          <p:cNvPr id="6" name="Picture 2"/>
          <p:cNvPicPr>
            <a:picLocks noChangeAspect="1"/>
          </p:cNvPicPr>
          <p:nvPr/>
        </p:nvPicPr>
        <p:blipFill>
          <a:blip r:embed="rId3" cstate="print">
            <a:alphaModFix/>
            <a:lum/>
          </a:blip>
          <a:srcRect/>
          <a:stretch>
            <a:fillRect/>
          </a:stretch>
        </p:blipFill>
        <p:spPr>
          <a:xfrm>
            <a:off x="7274077" y="3728090"/>
            <a:ext cx="1129969" cy="1096563"/>
          </a:xfrm>
          <a:prstGeom prst="rect">
            <a:avLst/>
          </a:prstGeom>
          <a:noFill/>
          <a:ln>
            <a:noFill/>
          </a:ln>
        </p:spPr>
      </p:pic>
      <p:pic>
        <p:nvPicPr>
          <p:cNvPr id="7" name="Picture 4"/>
          <p:cNvPicPr>
            <a:picLocks noChangeAspect="1"/>
          </p:cNvPicPr>
          <p:nvPr/>
        </p:nvPicPr>
        <p:blipFill>
          <a:blip r:embed="rId4" cstate="print">
            <a:alphaModFix/>
            <a:lum/>
          </a:blip>
          <a:srcRect/>
          <a:stretch>
            <a:fillRect/>
          </a:stretch>
        </p:blipFill>
        <p:spPr>
          <a:xfrm>
            <a:off x="8601000" y="3666871"/>
            <a:ext cx="1184228" cy="1257825"/>
          </a:xfrm>
          <a:prstGeom prst="rect">
            <a:avLst/>
          </a:prstGeom>
          <a:noFill/>
          <a:ln>
            <a:noFill/>
          </a:ln>
        </p:spPr>
      </p:pic>
      <p:pic>
        <p:nvPicPr>
          <p:cNvPr id="8" name="Picture 2"/>
          <p:cNvPicPr>
            <a:picLocks noChangeAspect="1"/>
          </p:cNvPicPr>
          <p:nvPr/>
        </p:nvPicPr>
        <p:blipFill>
          <a:blip r:embed="rId5" cstate="print">
            <a:alphaModFix/>
            <a:lum/>
          </a:blip>
          <a:srcRect/>
          <a:stretch>
            <a:fillRect/>
          </a:stretch>
        </p:blipFill>
        <p:spPr>
          <a:xfrm>
            <a:off x="5293690" y="2000630"/>
            <a:ext cx="1446346" cy="1499913"/>
          </a:xfrm>
          <a:prstGeom prst="rect">
            <a:avLst/>
          </a:prstGeom>
          <a:noFill/>
          <a:ln>
            <a:noFill/>
          </a:ln>
        </p:spPr>
      </p:pic>
      <p:pic>
        <p:nvPicPr>
          <p:cNvPr id="9" name="Picture 5"/>
          <p:cNvPicPr>
            <a:picLocks noChangeAspect="1"/>
          </p:cNvPicPr>
          <p:nvPr/>
        </p:nvPicPr>
        <p:blipFill>
          <a:blip r:embed="rId6" cstate="print">
            <a:alphaModFix/>
            <a:lum/>
          </a:blip>
          <a:srcRect/>
          <a:stretch>
            <a:fillRect/>
          </a:stretch>
        </p:blipFill>
        <p:spPr>
          <a:xfrm>
            <a:off x="3585548" y="2868913"/>
            <a:ext cx="1454764" cy="750570"/>
          </a:xfrm>
          <a:prstGeom prst="rect">
            <a:avLst/>
          </a:prstGeom>
          <a:noFill/>
          <a:ln>
            <a:noFill/>
          </a:ln>
        </p:spPr>
      </p:pic>
      <p:pic>
        <p:nvPicPr>
          <p:cNvPr id="10" name="Picture 6"/>
          <p:cNvPicPr>
            <a:picLocks noChangeAspect="1"/>
          </p:cNvPicPr>
          <p:nvPr/>
        </p:nvPicPr>
        <p:blipFill>
          <a:blip r:embed="rId7" cstate="print">
            <a:alphaModFix/>
            <a:lum/>
          </a:blip>
          <a:srcRect/>
          <a:stretch>
            <a:fillRect/>
          </a:stretch>
        </p:blipFill>
        <p:spPr>
          <a:xfrm>
            <a:off x="431802" y="2221748"/>
            <a:ext cx="772291" cy="1398940"/>
          </a:xfrm>
          <a:prstGeom prst="rect">
            <a:avLst/>
          </a:prstGeom>
          <a:noFill/>
          <a:ln>
            <a:noFill/>
          </a:ln>
        </p:spPr>
      </p:pic>
      <p:pic>
        <p:nvPicPr>
          <p:cNvPr id="11" name="Picture 11"/>
          <p:cNvPicPr>
            <a:picLocks noChangeAspect="1"/>
          </p:cNvPicPr>
          <p:nvPr/>
        </p:nvPicPr>
        <p:blipFill>
          <a:blip r:embed="rId8" cstate="print">
            <a:alphaModFix/>
            <a:lum/>
          </a:blip>
          <a:srcRect/>
          <a:stretch>
            <a:fillRect/>
          </a:stretch>
        </p:blipFill>
        <p:spPr>
          <a:xfrm>
            <a:off x="7151122" y="1921653"/>
            <a:ext cx="817873" cy="1424070"/>
          </a:xfrm>
          <a:prstGeom prst="rect">
            <a:avLst/>
          </a:prstGeom>
          <a:noFill/>
          <a:ln>
            <a:noFill/>
          </a:ln>
        </p:spPr>
      </p:pic>
      <p:pic>
        <p:nvPicPr>
          <p:cNvPr id="12" name="Picture 8"/>
          <p:cNvPicPr>
            <a:picLocks noChangeAspect="1"/>
          </p:cNvPicPr>
          <p:nvPr/>
        </p:nvPicPr>
        <p:blipFill>
          <a:blip r:embed="rId9" cstate="print">
            <a:alphaModFix/>
            <a:lum/>
          </a:blip>
          <a:srcRect/>
          <a:stretch>
            <a:fillRect/>
          </a:stretch>
        </p:blipFill>
        <p:spPr>
          <a:xfrm>
            <a:off x="8245435" y="2055890"/>
            <a:ext cx="1357198" cy="1017718"/>
          </a:xfrm>
          <a:prstGeom prst="rect">
            <a:avLst/>
          </a:prstGeom>
          <a:noFill/>
          <a:ln>
            <a:noFill/>
          </a:ln>
        </p:spPr>
      </p:pic>
      <p:pic>
        <p:nvPicPr>
          <p:cNvPr id="14" name="Picture 2"/>
          <p:cNvPicPr>
            <a:picLocks noChangeAspect="1"/>
          </p:cNvPicPr>
          <p:nvPr/>
        </p:nvPicPr>
        <p:blipFill>
          <a:blip r:embed="rId10" cstate="print">
            <a:alphaModFix/>
            <a:lum/>
          </a:blip>
          <a:srcRect/>
          <a:stretch>
            <a:fillRect/>
          </a:stretch>
        </p:blipFill>
        <p:spPr>
          <a:xfrm>
            <a:off x="1828569" y="2599585"/>
            <a:ext cx="570823" cy="761674"/>
          </a:xfrm>
          <a:prstGeom prst="rect">
            <a:avLst/>
          </a:prstGeom>
          <a:noFill/>
          <a:ln>
            <a:noFill/>
          </a:ln>
        </p:spPr>
      </p:pic>
      <p:pic>
        <p:nvPicPr>
          <p:cNvPr id="15" name="Picture 3"/>
          <p:cNvPicPr>
            <a:picLocks noChangeAspect="1"/>
          </p:cNvPicPr>
          <p:nvPr/>
        </p:nvPicPr>
        <p:blipFill>
          <a:blip r:embed="rId11" cstate="print">
            <a:alphaModFix/>
            <a:lum/>
          </a:blip>
          <a:srcRect/>
          <a:stretch>
            <a:fillRect/>
          </a:stretch>
        </p:blipFill>
        <p:spPr>
          <a:xfrm>
            <a:off x="2772384" y="2196319"/>
            <a:ext cx="750570" cy="750570"/>
          </a:xfrm>
          <a:prstGeom prst="rect">
            <a:avLst/>
          </a:prstGeom>
          <a:noFill/>
          <a:ln>
            <a:noFill/>
          </a:ln>
        </p:spPr>
      </p:pic>
      <p:sp>
        <p:nvSpPr>
          <p:cNvPr id="13" name="CasellaDiTesto 12">
            <a:extLst>
              <a:ext uri="{FF2B5EF4-FFF2-40B4-BE49-F238E27FC236}">
                <a16:creationId xmlns:a16="http://schemas.microsoft.com/office/drawing/2014/main" id="{F040FAC4-677F-1E78-90D9-B7E43FEC65BA}"/>
              </a:ext>
            </a:extLst>
          </p:cNvPr>
          <p:cNvSpPr txBox="1"/>
          <p:nvPr/>
        </p:nvSpPr>
        <p:spPr>
          <a:xfrm>
            <a:off x="366006" y="3938986"/>
            <a:ext cx="6908071" cy="2047819"/>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i="0" u="sng" strike="noStrike" kern="1200" cap="none" spc="0" baseline="0" dirty="0">
                <a:solidFill>
                  <a:srgbClr val="000000"/>
                </a:solidFill>
                <a:uFillTx/>
                <a:latin typeface="Calibri" pitchFamily="34"/>
                <a:ea typeface="Arial Unicode MS" pitchFamily="2"/>
                <a:cs typeface="Mangal" pitchFamily="2"/>
              </a:rPr>
              <a:t>PILE E FARMACI, ABITI USATI, OLI VEGETALI E GRASSI ANIMALI</a:t>
            </a:r>
            <a:r>
              <a:rPr lang="it-IT" sz="1900" b="1" i="0" strike="noStrike" kern="1200" cap="none" spc="0" baseline="0" dirty="0">
                <a:solidFill>
                  <a:srgbClr val="000000"/>
                </a:solidFill>
                <a:uFillTx/>
                <a:latin typeface="Calibri" pitchFamily="34"/>
                <a:ea typeface="Arial Unicode MS" pitchFamily="2"/>
                <a:cs typeface="Mangal" pitchFamily="2"/>
              </a:rPr>
              <a:t> devono essere conferiti negli appositi contenitori posizionati su suolo pubblico o in luoghi stabiliti dal Comune.</a:t>
            </a:r>
            <a:endParaRPr lang="it-IT" sz="1900" b="1" i="0" u="sng" strike="noStrike" kern="1200" cap="none" spc="0" baseline="0" dirty="0">
              <a:solidFill>
                <a:srgbClr val="000000"/>
              </a:solidFill>
              <a:uFillTx/>
              <a:latin typeface="Calibri" pitchFamily="34"/>
              <a:ea typeface="Arial Unicode MS"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100" b="1" u="sng" dirty="0">
              <a:solidFill>
                <a:srgbClr val="000000"/>
              </a:solidFill>
              <a:latin typeface="Calibri" pitchFamily="34"/>
              <a:ea typeface="Arial Unicode MS"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i="0" u="sng" strike="noStrike" kern="1200" cap="none" spc="0" baseline="0" dirty="0">
                <a:solidFill>
                  <a:srgbClr val="000000"/>
                </a:solidFill>
                <a:uFillTx/>
                <a:latin typeface="Calibri" pitchFamily="34"/>
                <a:ea typeface="Arial Unicode MS" pitchFamily="2"/>
                <a:cs typeface="Mangal" pitchFamily="2"/>
              </a:rPr>
              <a:t>TONER</a:t>
            </a:r>
            <a:r>
              <a:rPr lang="it-IT" sz="1900" b="1" i="0" strike="noStrike" kern="1200" cap="none" spc="0" baseline="0" dirty="0">
                <a:solidFill>
                  <a:srgbClr val="000000"/>
                </a:solidFill>
                <a:uFillTx/>
                <a:latin typeface="Calibri" pitchFamily="34"/>
                <a:ea typeface="Arial Unicode MS" pitchFamily="2"/>
                <a:cs typeface="Mangal" pitchFamily="2"/>
              </a:rPr>
              <a:t> devono essere conferiti nell’apposito contenitore a disposizione presso il Palazzo Municipale o in altro luogo stabilito dal Comune</a:t>
            </a:r>
            <a:endParaRPr lang="it-IT" sz="1900" b="1" i="0" u="none" strike="noStrike" kern="1200" cap="none" spc="0" baseline="0" dirty="0">
              <a:solidFill>
                <a:srgbClr val="000000"/>
              </a:solidFill>
              <a:uFillTx/>
              <a:latin typeface="Calibri" pitchFamily="34"/>
              <a:ea typeface="Arial Unicode MS" pitchFamily="2"/>
              <a:cs typeface="Mangal" pitchFamily="2"/>
            </a:endParaRPr>
          </a:p>
        </p:txBody>
      </p:sp>
      <p:sp>
        <p:nvSpPr>
          <p:cNvPr id="17" name="CasellaDiTesto 16">
            <a:extLst>
              <a:ext uri="{FF2B5EF4-FFF2-40B4-BE49-F238E27FC236}">
                <a16:creationId xmlns:a16="http://schemas.microsoft.com/office/drawing/2014/main" id="{B003C435-D214-868F-782F-A70979C73C3A}"/>
              </a:ext>
            </a:extLst>
          </p:cNvPr>
          <p:cNvSpPr txBox="1"/>
          <p:nvPr/>
        </p:nvSpPr>
        <p:spPr>
          <a:xfrm>
            <a:off x="323982" y="6112773"/>
            <a:ext cx="7276693" cy="936297"/>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sng" strike="noStrike" kern="1200" cap="none" spc="0" baseline="0" dirty="0">
                <a:solidFill>
                  <a:srgbClr val="000000"/>
                </a:solidFill>
                <a:uFillTx/>
                <a:latin typeface="Calibri" pitchFamily="34"/>
                <a:ea typeface="Arial Unicode MS" pitchFamily="2"/>
                <a:cs typeface="Mangal" pitchFamily="2"/>
              </a:rPr>
              <a:t>TUTTI I RIFIUTI SOPRA INDICATI (E ALTRI TIPO SFALCI E POTATURE, LEGNO, ECC) possono essere conferiti, telefonando a COSMO </a:t>
            </a:r>
            <a:r>
              <a:rPr lang="it-IT" b="1" i="0" u="sng" strike="noStrike" kern="1200" cap="none" spc="0" baseline="0" dirty="0" err="1">
                <a:solidFill>
                  <a:srgbClr val="000000"/>
                </a:solidFill>
                <a:uFillTx/>
                <a:latin typeface="Calibri" pitchFamily="34"/>
                <a:ea typeface="Arial Unicode MS" pitchFamily="2"/>
                <a:cs typeface="Mangal" pitchFamily="2"/>
              </a:rPr>
              <a:t>SpA</a:t>
            </a:r>
            <a:r>
              <a:rPr lang="it-IT" b="1" i="0" u="sng" strike="noStrike" kern="1200" cap="none" spc="0" baseline="0" dirty="0">
                <a:solidFill>
                  <a:srgbClr val="000000"/>
                </a:solidFill>
                <a:uFillTx/>
                <a:latin typeface="Calibri" pitchFamily="34"/>
                <a:ea typeface="Arial Unicode MS" pitchFamily="2"/>
                <a:cs typeface="Mangal" pitchFamily="2"/>
              </a:rPr>
              <a:t>, presso i centri di raccolta intercomunale di Casale Monferrato e Murisengo</a:t>
            </a:r>
          </a:p>
        </p:txBody>
      </p:sp>
      <p:pic>
        <p:nvPicPr>
          <p:cNvPr id="2" name="Immagine 1">
            <a:extLst>
              <a:ext uri="{FF2B5EF4-FFF2-40B4-BE49-F238E27FC236}">
                <a16:creationId xmlns:a16="http://schemas.microsoft.com/office/drawing/2014/main" id="{DD7514E3-A29E-20CA-24C6-A30088543259}"/>
              </a:ext>
            </a:extLst>
          </p:cNvPr>
          <p:cNvPicPr>
            <a:picLocks noChangeAspect="1"/>
          </p:cNvPicPr>
          <p:nvPr/>
        </p:nvPicPr>
        <p:blipFill rotWithShape="1">
          <a:blip r:embed="rId12"/>
          <a:srcRect l="30713" t="36031" r="50000" b="47460"/>
          <a:stretch/>
        </p:blipFill>
        <p:spPr>
          <a:xfrm>
            <a:off x="7969270" y="6423043"/>
            <a:ext cx="1785950" cy="859901"/>
          </a:xfrm>
          <a:prstGeom prst="rect">
            <a:avLst/>
          </a:prstGeom>
        </p:spPr>
      </p:pic>
      <p:sp>
        <p:nvSpPr>
          <p:cNvPr id="16" name="CasellaDiTesto 8">
            <a:extLst>
              <a:ext uri="{FF2B5EF4-FFF2-40B4-BE49-F238E27FC236}">
                <a16:creationId xmlns:a16="http://schemas.microsoft.com/office/drawing/2014/main" id="{AA56B572-F175-365B-9C95-FB348E91A956}"/>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INGOMBRANTI, RAEE E ALTRI RIFIUTI</a:t>
            </a:r>
          </a:p>
        </p:txBody>
      </p:sp>
      <p:pic>
        <p:nvPicPr>
          <p:cNvPr id="19" name="Immagine 18">
            <a:extLst>
              <a:ext uri="{FF2B5EF4-FFF2-40B4-BE49-F238E27FC236}">
                <a16:creationId xmlns:a16="http://schemas.microsoft.com/office/drawing/2014/main" id="{1F9B8C79-ACB9-C119-8E33-9BC580222A88}"/>
              </a:ext>
            </a:extLst>
          </p:cNvPr>
          <p:cNvPicPr>
            <a:picLocks noChangeAspect="1"/>
          </p:cNvPicPr>
          <p:nvPr/>
        </p:nvPicPr>
        <p:blipFill>
          <a:blip r:embed="rId13"/>
          <a:stretch>
            <a:fillRect/>
          </a:stretch>
        </p:blipFill>
        <p:spPr>
          <a:xfrm>
            <a:off x="7704608" y="5099208"/>
            <a:ext cx="1617934" cy="730572"/>
          </a:xfrm>
          <a:prstGeom prst="rect">
            <a:avLst/>
          </a:prstGeom>
        </p:spPr>
      </p:pic>
    </p:spTree>
    <p:extLst>
      <p:ext uri="{BB962C8B-B14F-4D97-AF65-F5344CB8AC3E}">
        <p14:creationId xmlns:p14="http://schemas.microsoft.com/office/powerpoint/2010/main" val="19944631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3" cstate="print">
            <a:alphaModFix/>
            <a:lum/>
          </a:blip>
          <a:srcRect/>
          <a:stretch>
            <a:fillRect/>
          </a:stretch>
        </p:blipFill>
        <p:spPr>
          <a:xfrm>
            <a:off x="2977588" y="1904900"/>
            <a:ext cx="822686" cy="1239195"/>
          </a:xfrm>
          <a:prstGeom prst="rect">
            <a:avLst/>
          </a:prstGeom>
          <a:noFill/>
          <a:ln>
            <a:noFill/>
          </a:ln>
        </p:spPr>
      </p:pic>
      <p:pic>
        <p:nvPicPr>
          <p:cNvPr id="8" name="Picture 3"/>
          <p:cNvPicPr>
            <a:picLocks noChangeAspect="1"/>
          </p:cNvPicPr>
          <p:nvPr/>
        </p:nvPicPr>
        <p:blipFill>
          <a:blip r:embed="rId4" cstate="print">
            <a:alphaModFix/>
            <a:lum/>
          </a:blip>
          <a:srcRect/>
          <a:stretch>
            <a:fillRect/>
          </a:stretch>
        </p:blipFill>
        <p:spPr>
          <a:xfrm>
            <a:off x="8480408" y="5340671"/>
            <a:ext cx="1183019" cy="1183019"/>
          </a:xfrm>
          <a:prstGeom prst="rect">
            <a:avLst/>
          </a:prstGeom>
          <a:noFill/>
          <a:ln>
            <a:noFill/>
          </a:ln>
        </p:spPr>
      </p:pic>
      <p:pic>
        <p:nvPicPr>
          <p:cNvPr id="9" name="Picture 3"/>
          <p:cNvPicPr>
            <a:picLocks noChangeAspect="1"/>
          </p:cNvPicPr>
          <p:nvPr/>
        </p:nvPicPr>
        <p:blipFill>
          <a:blip r:embed="rId5" cstate="print">
            <a:alphaModFix/>
            <a:lum/>
          </a:blip>
          <a:srcRect/>
          <a:stretch>
            <a:fillRect/>
          </a:stretch>
        </p:blipFill>
        <p:spPr>
          <a:xfrm>
            <a:off x="8533251" y="2326871"/>
            <a:ext cx="942686" cy="1416739"/>
          </a:xfrm>
          <a:prstGeom prst="rect">
            <a:avLst/>
          </a:prstGeom>
          <a:noFill/>
          <a:ln>
            <a:noFill/>
          </a:ln>
        </p:spPr>
      </p:pic>
      <p:pic>
        <p:nvPicPr>
          <p:cNvPr id="10" name="Picture 3"/>
          <p:cNvPicPr>
            <a:picLocks noChangeAspect="1"/>
          </p:cNvPicPr>
          <p:nvPr/>
        </p:nvPicPr>
        <p:blipFill>
          <a:blip r:embed="rId6" cstate="print">
            <a:alphaModFix/>
            <a:lum/>
          </a:blip>
          <a:srcRect/>
          <a:stretch>
            <a:fillRect/>
          </a:stretch>
        </p:blipFill>
        <p:spPr>
          <a:xfrm>
            <a:off x="2911572" y="3523713"/>
            <a:ext cx="969343" cy="825799"/>
          </a:xfrm>
          <a:prstGeom prst="rect">
            <a:avLst/>
          </a:prstGeom>
          <a:noFill/>
          <a:ln>
            <a:noFill/>
          </a:ln>
        </p:spPr>
      </p:pic>
      <p:pic>
        <p:nvPicPr>
          <p:cNvPr id="13" name="Picture 7"/>
          <p:cNvPicPr>
            <a:picLocks noChangeAspect="1"/>
          </p:cNvPicPr>
          <p:nvPr/>
        </p:nvPicPr>
        <p:blipFill>
          <a:blip r:embed="rId7" cstate="print">
            <a:alphaModFix/>
            <a:lum/>
          </a:blip>
          <a:srcRect/>
          <a:stretch>
            <a:fillRect/>
          </a:stretch>
        </p:blipFill>
        <p:spPr>
          <a:xfrm>
            <a:off x="7458132" y="4018224"/>
            <a:ext cx="1022276" cy="935018"/>
          </a:xfrm>
          <a:prstGeom prst="rect">
            <a:avLst/>
          </a:prstGeom>
          <a:noFill/>
          <a:ln>
            <a:noFill/>
          </a:ln>
        </p:spPr>
      </p:pic>
      <p:pic>
        <p:nvPicPr>
          <p:cNvPr id="14" name="Picture 2"/>
          <p:cNvPicPr>
            <a:picLocks noChangeAspect="1"/>
          </p:cNvPicPr>
          <p:nvPr/>
        </p:nvPicPr>
        <p:blipFill>
          <a:blip r:embed="rId8" cstate="print">
            <a:alphaModFix/>
            <a:lum/>
          </a:blip>
          <a:srcRect/>
          <a:stretch>
            <a:fillRect/>
          </a:stretch>
        </p:blipFill>
        <p:spPr>
          <a:xfrm>
            <a:off x="8573346" y="4113602"/>
            <a:ext cx="1358277" cy="614879"/>
          </a:xfrm>
          <a:prstGeom prst="rect">
            <a:avLst/>
          </a:prstGeom>
          <a:noFill/>
          <a:ln>
            <a:noFill/>
          </a:ln>
        </p:spPr>
      </p:pic>
      <p:pic>
        <p:nvPicPr>
          <p:cNvPr id="15" name="Picture 9"/>
          <p:cNvPicPr>
            <a:picLocks noChangeAspect="1"/>
          </p:cNvPicPr>
          <p:nvPr/>
        </p:nvPicPr>
        <p:blipFill>
          <a:blip r:embed="rId9" cstate="print">
            <a:alphaModFix/>
            <a:lum/>
          </a:blip>
          <a:srcRect/>
          <a:stretch>
            <a:fillRect/>
          </a:stretch>
        </p:blipFill>
        <p:spPr>
          <a:xfrm>
            <a:off x="3932257" y="4012025"/>
            <a:ext cx="585112" cy="818032"/>
          </a:xfrm>
          <a:prstGeom prst="rect">
            <a:avLst/>
          </a:prstGeom>
          <a:noFill/>
          <a:ln>
            <a:noFill/>
          </a:ln>
        </p:spPr>
      </p:pic>
      <p:pic>
        <p:nvPicPr>
          <p:cNvPr id="16" name="Picture 2"/>
          <p:cNvPicPr>
            <a:picLocks noChangeAspect="1"/>
          </p:cNvPicPr>
          <p:nvPr/>
        </p:nvPicPr>
        <p:blipFill>
          <a:blip r:embed="rId10" cstate="print">
            <a:alphaModFix/>
            <a:lum/>
          </a:blip>
          <a:srcRect/>
          <a:stretch>
            <a:fillRect/>
          </a:stretch>
        </p:blipFill>
        <p:spPr>
          <a:xfrm>
            <a:off x="5089285" y="3749628"/>
            <a:ext cx="786687" cy="1008627"/>
          </a:xfrm>
          <a:prstGeom prst="rect">
            <a:avLst/>
          </a:prstGeom>
          <a:noFill/>
          <a:ln>
            <a:noFill/>
          </a:ln>
        </p:spPr>
      </p:pic>
      <p:pic>
        <p:nvPicPr>
          <p:cNvPr id="17" name="Picture 2"/>
          <p:cNvPicPr>
            <a:picLocks noChangeAspect="1"/>
          </p:cNvPicPr>
          <p:nvPr/>
        </p:nvPicPr>
        <p:blipFill>
          <a:blip r:embed="rId11" cstate="print">
            <a:alphaModFix/>
            <a:lum/>
          </a:blip>
          <a:srcRect/>
          <a:stretch>
            <a:fillRect/>
          </a:stretch>
        </p:blipFill>
        <p:spPr>
          <a:xfrm>
            <a:off x="3905375" y="2674262"/>
            <a:ext cx="1223988" cy="849451"/>
          </a:xfrm>
          <a:prstGeom prst="rect">
            <a:avLst/>
          </a:prstGeom>
          <a:noFill/>
          <a:ln>
            <a:noFill/>
          </a:ln>
        </p:spPr>
      </p:pic>
      <p:pic>
        <p:nvPicPr>
          <p:cNvPr id="18" name="Picture 5"/>
          <p:cNvPicPr>
            <a:picLocks noChangeAspect="1"/>
          </p:cNvPicPr>
          <p:nvPr/>
        </p:nvPicPr>
        <p:blipFill>
          <a:blip r:embed="rId12" cstate="print">
            <a:alphaModFix/>
            <a:lum/>
          </a:blip>
          <a:srcRect/>
          <a:stretch>
            <a:fillRect/>
          </a:stretch>
        </p:blipFill>
        <p:spPr>
          <a:xfrm>
            <a:off x="6296925" y="3786703"/>
            <a:ext cx="788761" cy="1046155"/>
          </a:xfrm>
          <a:prstGeom prst="rect">
            <a:avLst/>
          </a:prstGeom>
          <a:noFill/>
          <a:ln>
            <a:noFill/>
          </a:ln>
        </p:spPr>
      </p:pic>
      <p:pic>
        <p:nvPicPr>
          <p:cNvPr id="19" name="Picture 5"/>
          <p:cNvPicPr>
            <a:picLocks noChangeAspect="1"/>
          </p:cNvPicPr>
          <p:nvPr/>
        </p:nvPicPr>
        <p:blipFill>
          <a:blip r:embed="rId13" cstate="print">
            <a:alphaModFix/>
            <a:lum/>
          </a:blip>
          <a:srcRect/>
          <a:stretch>
            <a:fillRect/>
          </a:stretch>
        </p:blipFill>
        <p:spPr>
          <a:xfrm>
            <a:off x="5204451" y="2860499"/>
            <a:ext cx="1113483" cy="755087"/>
          </a:xfrm>
          <a:prstGeom prst="rect">
            <a:avLst/>
          </a:prstGeom>
          <a:noFill/>
          <a:ln>
            <a:noFill/>
          </a:ln>
        </p:spPr>
      </p:pic>
      <p:pic>
        <p:nvPicPr>
          <p:cNvPr id="20" name="Picture 2"/>
          <p:cNvPicPr>
            <a:picLocks noChangeAspect="1"/>
          </p:cNvPicPr>
          <p:nvPr/>
        </p:nvPicPr>
        <p:blipFill>
          <a:blip r:embed="rId14" cstate="print">
            <a:alphaModFix/>
            <a:lum/>
          </a:blip>
          <a:srcRect/>
          <a:stretch>
            <a:fillRect/>
          </a:stretch>
        </p:blipFill>
        <p:spPr>
          <a:xfrm>
            <a:off x="6572352" y="2285770"/>
            <a:ext cx="1589805" cy="1337961"/>
          </a:xfrm>
          <a:prstGeom prst="rect">
            <a:avLst/>
          </a:prstGeom>
          <a:noFill/>
          <a:ln>
            <a:noFill/>
          </a:ln>
        </p:spPr>
      </p:pic>
      <p:sp>
        <p:nvSpPr>
          <p:cNvPr id="6" name="CasellaDiTesto 1">
            <a:extLst>
              <a:ext uri="{FF2B5EF4-FFF2-40B4-BE49-F238E27FC236}">
                <a16:creationId xmlns:a16="http://schemas.microsoft.com/office/drawing/2014/main" id="{88EE4678-4006-7BFF-1E17-BD246C98C847}"/>
              </a:ext>
            </a:extLst>
          </p:cNvPr>
          <p:cNvSpPr/>
          <p:nvPr/>
        </p:nvSpPr>
        <p:spPr>
          <a:xfrm>
            <a:off x="414120" y="5234022"/>
            <a:ext cx="7740130" cy="1781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b="1" dirty="0">
                <a:solidFill>
                  <a:srgbClr val="000000"/>
                </a:solidFill>
                <a:latin typeface="Calibri" pitchFamily="34"/>
                <a:ea typeface="Arial Unicode MS" pitchFamily="2"/>
                <a:cs typeface="Mangal" pitchFamily="2"/>
              </a:rPr>
              <a:t>I rifiuti PAP (prodotti assorbenti per la persona) i cosiddetti pannolini e pannoloni non vanno conferiti nel contenitore del rifiuto indifferenziato. Le utenze domestiche, produttrici di questi tipi di rifiuti, devono sentire il Comune per la consegna di un contenitore domiciliare ad hoc, da esporre nel giorno di raccolta del rifiuto indifferenziato, o per la consegna della chiave del contenitore stradale se previsto.</a:t>
            </a:r>
          </a:p>
        </p:txBody>
      </p:sp>
      <p:sp>
        <p:nvSpPr>
          <p:cNvPr id="11" name="CasellaDiTesto 10">
            <a:extLst>
              <a:ext uri="{FF2B5EF4-FFF2-40B4-BE49-F238E27FC236}">
                <a16:creationId xmlns:a16="http://schemas.microsoft.com/office/drawing/2014/main" id="{3829CC96-2E5D-7695-30C0-A82F2F9B17FF}"/>
              </a:ext>
            </a:extLst>
          </p:cNvPr>
          <p:cNvSpPr txBox="1"/>
          <p:nvPr/>
        </p:nvSpPr>
        <p:spPr>
          <a:xfrm>
            <a:off x="359792" y="678994"/>
            <a:ext cx="9379124" cy="688344"/>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dirty="0">
                <a:ea typeface="Arial Unicode MS" pitchFamily="2"/>
                <a:cs typeface="Mangal" pitchFamily="2"/>
              </a:rPr>
              <a:t>Nel contenitore del rifiuto INDIFFERENZIATO devono essere conferiti tutti i rifiuti che non possono essere differenziati.</a:t>
            </a:r>
            <a:endParaRPr lang="it-IT" sz="1900" b="1" i="0" u="none" strike="noStrike" kern="1200" cap="none" spc="0" baseline="0" dirty="0">
              <a:uFillTx/>
              <a:ea typeface="Arial Unicode MS" pitchFamily="2"/>
              <a:cs typeface="Mangal" pitchFamily="2"/>
            </a:endParaRPr>
          </a:p>
        </p:txBody>
      </p:sp>
      <p:sp>
        <p:nvSpPr>
          <p:cNvPr id="12" name="Rettangolo 13">
            <a:extLst>
              <a:ext uri="{FF2B5EF4-FFF2-40B4-BE49-F238E27FC236}">
                <a16:creationId xmlns:a16="http://schemas.microsoft.com/office/drawing/2014/main" id="{B12EBA15-DC6D-FFDA-7562-F5CD1247FEEE}"/>
              </a:ext>
            </a:extLst>
          </p:cNvPr>
          <p:cNvSpPr/>
          <p:nvPr/>
        </p:nvSpPr>
        <p:spPr>
          <a:xfrm>
            <a:off x="4046158" y="1318629"/>
            <a:ext cx="5571382" cy="9832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900" b="1" i="0" u="none" strike="noStrike" kern="1200" cap="none" spc="0" baseline="0" dirty="0">
                <a:solidFill>
                  <a:srgbClr val="008000"/>
                </a:solidFill>
                <a:uFillTx/>
                <a:latin typeface="Calibri" pitchFamily="34"/>
                <a:ea typeface="Arial Unicode MS" pitchFamily="2"/>
                <a:cs typeface="Mangal" pitchFamily="2"/>
              </a:rPr>
              <a:t>CONSIGLI UTILI</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8000"/>
                </a:solidFill>
                <a:latin typeface="Calibri" pitchFamily="34"/>
                <a:ea typeface="Arial Unicode MS" pitchFamily="2"/>
                <a:cs typeface="Mangal" pitchFamily="2"/>
              </a:rPr>
              <a:t>I rifiuti devono essere conferiti in sacchi di plastica beni chiusi.</a:t>
            </a:r>
            <a:endParaRPr lang="it-IT" sz="1900" b="1" i="0" u="none" strike="noStrike" kern="1200" cap="none" spc="0" baseline="0" dirty="0">
              <a:solidFill>
                <a:srgbClr val="008000"/>
              </a:solidFill>
              <a:uFillTx/>
              <a:latin typeface="Calibri" pitchFamily="34"/>
              <a:ea typeface="Arial Unicode MS" pitchFamily="2"/>
              <a:cs typeface="Mangal" pitchFamily="2"/>
            </a:endParaRPr>
          </a:p>
        </p:txBody>
      </p:sp>
      <p:pic>
        <p:nvPicPr>
          <p:cNvPr id="2" name="Immagine 1">
            <a:extLst>
              <a:ext uri="{FF2B5EF4-FFF2-40B4-BE49-F238E27FC236}">
                <a16:creationId xmlns:a16="http://schemas.microsoft.com/office/drawing/2014/main" id="{690D7DB3-78C3-BA6D-364A-6E1FB5C9ABA3}"/>
              </a:ext>
            </a:extLst>
          </p:cNvPr>
          <p:cNvPicPr>
            <a:picLocks noChangeAspect="1"/>
          </p:cNvPicPr>
          <p:nvPr/>
        </p:nvPicPr>
        <p:blipFill rotWithShape="1">
          <a:blip r:embed="rId15"/>
          <a:srcRect l="30713" t="36031" r="50000" b="47460"/>
          <a:stretch/>
        </p:blipFill>
        <p:spPr>
          <a:xfrm>
            <a:off x="7969270" y="6423043"/>
            <a:ext cx="1785950" cy="859901"/>
          </a:xfrm>
          <a:prstGeom prst="rect">
            <a:avLst/>
          </a:prstGeom>
        </p:spPr>
      </p:pic>
      <p:sp>
        <p:nvSpPr>
          <p:cNvPr id="23" name="CasellaDiTesto 8">
            <a:extLst>
              <a:ext uri="{FF2B5EF4-FFF2-40B4-BE49-F238E27FC236}">
                <a16:creationId xmlns:a16="http://schemas.microsoft.com/office/drawing/2014/main" id="{E0B50E78-98F5-D9D4-268B-3F51C846E006}"/>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rifiuto INDIFFERENZIATO</a:t>
            </a:r>
          </a:p>
        </p:txBody>
      </p:sp>
      <p:pic>
        <p:nvPicPr>
          <p:cNvPr id="27" name="Immagine 26">
            <a:extLst>
              <a:ext uri="{FF2B5EF4-FFF2-40B4-BE49-F238E27FC236}">
                <a16:creationId xmlns:a16="http://schemas.microsoft.com/office/drawing/2014/main" id="{120BD52E-6595-B778-0B4E-CA28E8BA50A2}"/>
              </a:ext>
            </a:extLst>
          </p:cNvPr>
          <p:cNvPicPr>
            <a:picLocks noChangeAspect="1"/>
          </p:cNvPicPr>
          <p:nvPr/>
        </p:nvPicPr>
        <p:blipFill>
          <a:blip r:embed="rId16"/>
          <a:stretch>
            <a:fillRect/>
          </a:stretch>
        </p:blipFill>
        <p:spPr>
          <a:xfrm>
            <a:off x="193464" y="1472453"/>
            <a:ext cx="2679023" cy="3554858"/>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alphaModFix/>
            <a:lum/>
          </a:blip>
          <a:srcRect/>
          <a:stretch>
            <a:fillRect/>
          </a:stretch>
        </p:blipFill>
        <p:spPr>
          <a:xfrm>
            <a:off x="477992" y="3240785"/>
            <a:ext cx="1368150" cy="870147"/>
          </a:xfrm>
          <a:prstGeom prst="rect">
            <a:avLst/>
          </a:prstGeom>
          <a:noFill/>
          <a:ln>
            <a:noFill/>
          </a:ln>
        </p:spPr>
      </p:pic>
      <p:pic>
        <p:nvPicPr>
          <p:cNvPr id="7" name="Picture 3"/>
          <p:cNvPicPr>
            <a:picLocks noChangeAspect="1"/>
          </p:cNvPicPr>
          <p:nvPr/>
        </p:nvPicPr>
        <p:blipFill>
          <a:blip r:embed="rId4" cstate="print">
            <a:alphaModFix/>
            <a:lum/>
          </a:blip>
          <a:srcRect/>
          <a:stretch>
            <a:fillRect/>
          </a:stretch>
        </p:blipFill>
        <p:spPr>
          <a:xfrm>
            <a:off x="8124963" y="4795731"/>
            <a:ext cx="1474561" cy="1455477"/>
          </a:xfrm>
          <a:prstGeom prst="rect">
            <a:avLst/>
          </a:prstGeom>
          <a:noFill/>
          <a:ln>
            <a:noFill/>
          </a:ln>
        </p:spPr>
      </p:pic>
      <p:pic>
        <p:nvPicPr>
          <p:cNvPr id="9" name="Picture 6"/>
          <p:cNvPicPr>
            <a:picLocks noChangeAspect="1"/>
          </p:cNvPicPr>
          <p:nvPr/>
        </p:nvPicPr>
        <p:blipFill>
          <a:blip r:embed="rId5" cstate="print">
            <a:alphaModFix/>
            <a:lum/>
          </a:blip>
          <a:srcRect/>
          <a:stretch>
            <a:fillRect/>
          </a:stretch>
        </p:blipFill>
        <p:spPr>
          <a:xfrm>
            <a:off x="5961675" y="2950562"/>
            <a:ext cx="1472034" cy="1217679"/>
          </a:xfrm>
          <a:prstGeom prst="rect">
            <a:avLst/>
          </a:prstGeom>
          <a:noFill/>
          <a:ln>
            <a:noFill/>
          </a:ln>
        </p:spPr>
      </p:pic>
      <p:pic>
        <p:nvPicPr>
          <p:cNvPr id="10" name="Picture 11"/>
          <p:cNvPicPr>
            <a:picLocks noChangeAspect="1"/>
          </p:cNvPicPr>
          <p:nvPr/>
        </p:nvPicPr>
        <p:blipFill>
          <a:blip r:embed="rId6" cstate="print">
            <a:alphaModFix/>
            <a:lum/>
          </a:blip>
          <a:srcRect/>
          <a:stretch>
            <a:fillRect/>
          </a:stretch>
        </p:blipFill>
        <p:spPr>
          <a:xfrm>
            <a:off x="2307545" y="3124360"/>
            <a:ext cx="1656184" cy="1035077"/>
          </a:xfrm>
          <a:prstGeom prst="rect">
            <a:avLst/>
          </a:prstGeom>
          <a:noFill/>
          <a:ln>
            <a:noFill/>
          </a:ln>
        </p:spPr>
      </p:pic>
      <p:pic>
        <p:nvPicPr>
          <p:cNvPr id="11" name="Picture 4"/>
          <p:cNvPicPr>
            <a:picLocks noChangeAspect="1"/>
          </p:cNvPicPr>
          <p:nvPr/>
        </p:nvPicPr>
        <p:blipFill>
          <a:blip r:embed="rId7" cstate="print">
            <a:alphaModFix/>
            <a:lum/>
          </a:blip>
          <a:srcRect/>
          <a:stretch>
            <a:fillRect/>
          </a:stretch>
        </p:blipFill>
        <p:spPr>
          <a:xfrm>
            <a:off x="7991377" y="2945934"/>
            <a:ext cx="1741735" cy="1301829"/>
          </a:xfrm>
          <a:prstGeom prst="rect">
            <a:avLst/>
          </a:prstGeom>
          <a:noFill/>
          <a:ln>
            <a:noFill/>
          </a:ln>
        </p:spPr>
      </p:pic>
      <p:pic>
        <p:nvPicPr>
          <p:cNvPr id="12" name="Picture 16"/>
          <p:cNvPicPr>
            <a:picLocks noChangeAspect="1"/>
          </p:cNvPicPr>
          <p:nvPr/>
        </p:nvPicPr>
        <p:blipFill>
          <a:blip r:embed="rId8" cstate="print">
            <a:alphaModFix/>
            <a:lum/>
          </a:blip>
          <a:srcRect/>
          <a:stretch>
            <a:fillRect/>
          </a:stretch>
        </p:blipFill>
        <p:spPr>
          <a:xfrm>
            <a:off x="6527058" y="4673075"/>
            <a:ext cx="1264219" cy="1149856"/>
          </a:xfrm>
          <a:prstGeom prst="rect">
            <a:avLst/>
          </a:prstGeom>
          <a:noFill/>
          <a:ln>
            <a:noFill/>
          </a:ln>
        </p:spPr>
      </p:pic>
      <p:pic>
        <p:nvPicPr>
          <p:cNvPr id="13" name="Picture 10"/>
          <p:cNvPicPr>
            <a:picLocks noChangeAspect="1"/>
          </p:cNvPicPr>
          <p:nvPr/>
        </p:nvPicPr>
        <p:blipFill>
          <a:blip r:embed="rId9" cstate="print">
            <a:alphaModFix/>
            <a:lum/>
          </a:blip>
          <a:srcRect/>
          <a:stretch>
            <a:fillRect/>
          </a:stretch>
        </p:blipFill>
        <p:spPr>
          <a:xfrm>
            <a:off x="4516458" y="2976585"/>
            <a:ext cx="1037744" cy="1217679"/>
          </a:xfrm>
          <a:prstGeom prst="rect">
            <a:avLst/>
          </a:prstGeom>
          <a:noFill/>
          <a:ln>
            <a:noFill/>
          </a:ln>
        </p:spPr>
      </p:pic>
      <p:sp>
        <p:nvSpPr>
          <p:cNvPr id="16" name="CasellaDiTesto 15"/>
          <p:cNvSpPr txBox="1"/>
          <p:nvPr/>
        </p:nvSpPr>
        <p:spPr>
          <a:xfrm>
            <a:off x="420936" y="4795731"/>
            <a:ext cx="5865711" cy="1734656"/>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i="0" u="none" strike="noStrike" kern="1200" cap="none" spc="0" baseline="0" dirty="0">
                <a:solidFill>
                  <a:srgbClr val="000000"/>
                </a:solidFill>
                <a:uFillTx/>
                <a:latin typeface="Calibri" pitchFamily="34"/>
                <a:ea typeface="Arial Unicode MS" pitchFamily="2"/>
                <a:cs typeface="Mangal" pitchFamily="2"/>
              </a:rPr>
              <a:t>COSMO </a:t>
            </a:r>
            <a:r>
              <a:rPr lang="it-IT" sz="1900" b="1" dirty="0" err="1">
                <a:solidFill>
                  <a:srgbClr val="000000"/>
                </a:solidFill>
                <a:latin typeface="Calibri" pitchFamily="34"/>
                <a:ea typeface="Arial Unicode MS" pitchFamily="2"/>
                <a:cs typeface="Mangal" pitchFamily="2"/>
              </a:rPr>
              <a:t>SpA</a:t>
            </a:r>
            <a:r>
              <a:rPr lang="it-IT" sz="1900" b="1" dirty="0">
                <a:solidFill>
                  <a:srgbClr val="000000"/>
                </a:solidFill>
                <a:latin typeface="Calibri" pitchFamily="34"/>
                <a:ea typeface="Arial Unicode MS" pitchFamily="2"/>
                <a:cs typeface="Mangal" pitchFamily="2"/>
              </a:rPr>
              <a:t> ha avviato i lavori di revamping della piattaforma di valorizzazione carte e plastica.</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000" b="1" dirty="0">
              <a:solidFill>
                <a:srgbClr val="000000"/>
              </a:solidFill>
              <a:latin typeface="Calibri" pitchFamily="34"/>
              <a:ea typeface="Arial Unicode MS"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i="0" u="none" strike="noStrike" kern="1200" cap="none" spc="0" baseline="0" dirty="0">
                <a:solidFill>
                  <a:srgbClr val="000000"/>
                </a:solidFill>
                <a:uFillTx/>
                <a:latin typeface="Calibri" pitchFamily="34"/>
                <a:ea typeface="Arial Unicode MS" pitchFamily="2"/>
                <a:cs typeface="Mangal" pitchFamily="2"/>
              </a:rPr>
              <a:t>Il revamping consentirà, nel prossimo futuro, di attivare la raccolta MULTIMATERIALE LEGGERO (imballaggi in plastica – imballaggi in metallo).</a:t>
            </a:r>
          </a:p>
        </p:txBody>
      </p:sp>
      <p:sp>
        <p:nvSpPr>
          <p:cNvPr id="15" name="CasellaDiTesto 14">
            <a:extLst>
              <a:ext uri="{FF2B5EF4-FFF2-40B4-BE49-F238E27FC236}">
                <a16:creationId xmlns:a16="http://schemas.microsoft.com/office/drawing/2014/main" id="{73FAB8E5-7363-DBEC-96BE-75D65EC834F2}"/>
              </a:ext>
            </a:extLst>
          </p:cNvPr>
          <p:cNvSpPr txBox="1"/>
          <p:nvPr/>
        </p:nvSpPr>
        <p:spPr>
          <a:xfrm>
            <a:off x="398736" y="728214"/>
            <a:ext cx="9356483" cy="2329563"/>
          </a:xfrm>
          <a:prstGeom prst="rect">
            <a:avLst/>
          </a:prstGeom>
          <a:noFill/>
          <a:ln>
            <a:noFill/>
          </a:ln>
        </p:spPr>
        <p:txBody>
          <a:bodyPr vert="horz" wrap="square" lIns="90004" tIns="44997" rIns="90004" bIns="44997" anchor="t" anchorCtr="0" compatLnSpc="0">
            <a:spAutoFit/>
          </a:bodyPr>
          <a:lstStyle/>
          <a:p>
            <a:pPr algn="just"/>
            <a:r>
              <a:rPr lang="it-IT" sz="1900" b="1" dirty="0"/>
              <a:t>Gli imballaggi in metallo devono essere conferiti nel contenitore del rifiuto indifferenziato.</a:t>
            </a:r>
            <a:br>
              <a:rPr lang="it-IT" sz="1900" b="1" dirty="0"/>
            </a:br>
            <a:r>
              <a:rPr lang="it-IT" sz="1900" b="1" dirty="0"/>
              <a:t>Se presenti in grande quantità, è possibile conferirli in un apposito sacco trasparente da posizionare accanto al contenitore del rifiuto indifferenziato, da esporre nel giorno di raccolta, oppure conferirli presso i centri di raccolta intercomunale.</a:t>
            </a:r>
          </a:p>
          <a:p>
            <a:pPr algn="just"/>
            <a:endParaRPr lang="it-IT" sz="1000" b="1" dirty="0"/>
          </a:p>
          <a:p>
            <a:pPr algn="just"/>
            <a:r>
              <a:rPr lang="it-IT" sz="1900" b="1" dirty="0"/>
              <a:t>COSMO S.p.A., prima del conferimento del rifiuto indifferenziato in discarica, provvede, tramite un apposito impianto, alla separazione degli imballaggi in metallo per il successivo recupero.</a:t>
            </a:r>
          </a:p>
        </p:txBody>
      </p:sp>
      <p:pic>
        <p:nvPicPr>
          <p:cNvPr id="2" name="Immagine 1">
            <a:extLst>
              <a:ext uri="{FF2B5EF4-FFF2-40B4-BE49-F238E27FC236}">
                <a16:creationId xmlns:a16="http://schemas.microsoft.com/office/drawing/2014/main" id="{339D26D6-BDA5-8A2C-A835-F64F492FA94C}"/>
              </a:ext>
            </a:extLst>
          </p:cNvPr>
          <p:cNvPicPr>
            <a:picLocks noChangeAspect="1"/>
          </p:cNvPicPr>
          <p:nvPr/>
        </p:nvPicPr>
        <p:blipFill rotWithShape="1">
          <a:blip r:embed="rId10"/>
          <a:srcRect l="30713" t="36031" r="50000" b="47460"/>
          <a:stretch/>
        </p:blipFill>
        <p:spPr>
          <a:xfrm>
            <a:off x="7969270" y="6423043"/>
            <a:ext cx="1785950" cy="859901"/>
          </a:xfrm>
          <a:prstGeom prst="rect">
            <a:avLst/>
          </a:prstGeom>
        </p:spPr>
      </p:pic>
      <p:sp>
        <p:nvSpPr>
          <p:cNvPr id="5" name="CasellaDiTesto 8">
            <a:extLst>
              <a:ext uri="{FF2B5EF4-FFF2-40B4-BE49-F238E27FC236}">
                <a16:creationId xmlns:a16="http://schemas.microsoft.com/office/drawing/2014/main" id="{66B90643-7A3B-DBDA-21C2-05F0A099BDAA}"/>
              </a:ext>
            </a:extLst>
          </p:cNvPr>
          <p:cNvSpPr/>
          <p:nvPr/>
        </p:nvSpPr>
        <p:spPr>
          <a:xfrm>
            <a:off x="431802" y="235964"/>
            <a:ext cx="9170831"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Migliorare la raccolta differenziata: imballaggi in METALLO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E3CCD3F-40F4-F361-BFAC-3BC5DB1565FE}"/>
              </a:ext>
            </a:extLst>
          </p:cNvPr>
          <p:cNvPicPr>
            <a:picLocks noChangeAspect="1"/>
          </p:cNvPicPr>
          <p:nvPr/>
        </p:nvPicPr>
        <p:blipFill rotWithShape="1">
          <a:blip r:embed="rId3"/>
          <a:srcRect l="30713" t="36031" r="50000" b="47460"/>
          <a:stretch/>
        </p:blipFill>
        <p:spPr>
          <a:xfrm>
            <a:off x="7969270" y="6423043"/>
            <a:ext cx="1785950" cy="859901"/>
          </a:xfrm>
          <a:prstGeom prst="rect">
            <a:avLst/>
          </a:prstGeom>
        </p:spPr>
      </p:pic>
      <p:sp>
        <p:nvSpPr>
          <p:cNvPr id="3" name="CasellaDiTesto 8">
            <a:extLst>
              <a:ext uri="{FF2B5EF4-FFF2-40B4-BE49-F238E27FC236}">
                <a16:creationId xmlns:a16="http://schemas.microsoft.com/office/drawing/2014/main" id="{C26DEED1-CF53-D074-6F6D-E713AB443C1C}"/>
              </a:ext>
            </a:extLst>
          </p:cNvPr>
          <p:cNvSpPr/>
          <p:nvPr/>
        </p:nvSpPr>
        <p:spPr>
          <a:xfrm>
            <a:off x="361466" y="256429"/>
            <a:ext cx="9287358"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6"/>
          </a:lnRef>
          <a:fillRef idx="2">
            <a:schemeClr val="accent6"/>
          </a:fillRef>
          <a:effectRef idx="1">
            <a:schemeClr val="accent6"/>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6">
                    <a:lumMod val="75000"/>
                  </a:schemeClr>
                </a:solidFill>
                <a:latin typeface="Century Gothic" pitchFamily="34"/>
                <a:ea typeface="Arial Unicode MS" pitchFamily="2"/>
                <a:cs typeface="Mangal" pitchFamily="2"/>
              </a:rPr>
              <a:t>Migliorare la raccolta differenziata: il prontuario</a:t>
            </a:r>
          </a:p>
        </p:txBody>
      </p:sp>
      <p:pic>
        <p:nvPicPr>
          <p:cNvPr id="10" name="Immagine 9">
            <a:extLst>
              <a:ext uri="{FF2B5EF4-FFF2-40B4-BE49-F238E27FC236}">
                <a16:creationId xmlns:a16="http://schemas.microsoft.com/office/drawing/2014/main" id="{9ED77D67-42CD-715E-3375-98D9E359B9FC}"/>
              </a:ext>
            </a:extLst>
          </p:cNvPr>
          <p:cNvPicPr>
            <a:picLocks noChangeAspect="1"/>
          </p:cNvPicPr>
          <p:nvPr/>
        </p:nvPicPr>
        <p:blipFill>
          <a:blip r:embed="rId4"/>
          <a:stretch>
            <a:fillRect/>
          </a:stretch>
        </p:blipFill>
        <p:spPr>
          <a:xfrm>
            <a:off x="431801" y="824127"/>
            <a:ext cx="3271662" cy="4755910"/>
          </a:xfrm>
          <a:prstGeom prst="rect">
            <a:avLst/>
          </a:prstGeom>
        </p:spPr>
      </p:pic>
      <p:pic>
        <p:nvPicPr>
          <p:cNvPr id="13" name="Immagine 12">
            <a:extLst>
              <a:ext uri="{FF2B5EF4-FFF2-40B4-BE49-F238E27FC236}">
                <a16:creationId xmlns:a16="http://schemas.microsoft.com/office/drawing/2014/main" id="{59F38F99-11D3-FEF1-4C25-82A812E90A2C}"/>
              </a:ext>
            </a:extLst>
          </p:cNvPr>
          <p:cNvPicPr>
            <a:picLocks noChangeAspect="1"/>
          </p:cNvPicPr>
          <p:nvPr/>
        </p:nvPicPr>
        <p:blipFill>
          <a:blip r:embed="rId5"/>
          <a:stretch>
            <a:fillRect/>
          </a:stretch>
        </p:blipFill>
        <p:spPr>
          <a:xfrm>
            <a:off x="3228401" y="1746492"/>
            <a:ext cx="6297524" cy="4397157"/>
          </a:xfrm>
          <a:prstGeom prst="rect">
            <a:avLst/>
          </a:prstGeom>
        </p:spPr>
      </p:pic>
      <p:sp>
        <p:nvSpPr>
          <p:cNvPr id="14" name="CasellaDiTesto 13">
            <a:extLst>
              <a:ext uri="{FF2B5EF4-FFF2-40B4-BE49-F238E27FC236}">
                <a16:creationId xmlns:a16="http://schemas.microsoft.com/office/drawing/2014/main" id="{F3164B4A-E855-EFDF-405F-3DF216F1BABE}"/>
              </a:ext>
            </a:extLst>
          </p:cNvPr>
          <p:cNvSpPr txBox="1"/>
          <p:nvPr/>
        </p:nvSpPr>
        <p:spPr>
          <a:xfrm>
            <a:off x="325405" y="6331274"/>
            <a:ext cx="7737232" cy="971972"/>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0000"/>
                </a:solidFill>
                <a:uFillTx/>
                <a:latin typeface="Calibri" pitchFamily="34"/>
                <a:ea typeface="Arial Unicode MS" pitchFamily="2"/>
                <a:cs typeface="Mangal" pitchFamily="2"/>
              </a:rPr>
              <a:t>Scaricabile al seguente link:</a:t>
            </a:r>
          </a:p>
          <a:p>
            <a:pPr lvl="0" algn="just" hangingPunct="0">
              <a:defRPr sz="1800" b="0" i="0" u="none" strike="noStrike" kern="0" cap="none" spc="0" baseline="0">
                <a:solidFill>
                  <a:srgbClr val="000000"/>
                </a:solidFill>
                <a:uFillTx/>
              </a:defRPr>
            </a:pPr>
            <a:r>
              <a:rPr lang="it-IT" dirty="0">
                <a:hlinkClick r:id="rId6"/>
              </a:rPr>
              <a:t>https://www.cosmocasale.it/_pdf_modulistica/Prontuario_Cosmo_WEB_02.pdf</a:t>
            </a:r>
            <a:endParaRPr lang="it-IT" dirty="0"/>
          </a:p>
          <a:p>
            <a:pPr lvl="0" algn="just" hangingPunct="0">
              <a:defRPr sz="1800" b="0" i="0" u="none" strike="noStrike" kern="0" cap="none" spc="0" baseline="0">
                <a:solidFill>
                  <a:srgbClr val="000000"/>
                </a:solidFill>
                <a:uFillTx/>
              </a:defRPr>
            </a:pPr>
            <a:endParaRPr lang="it-IT" sz="1900" b="1" i="0" u="none" strike="noStrike" kern="1200" cap="none" spc="0" baseline="0" dirty="0">
              <a:solidFill>
                <a:srgbClr val="000000"/>
              </a:solidFill>
              <a:uFillTx/>
              <a:latin typeface="Calibri" pitchFamily="34"/>
              <a:ea typeface="Arial Unicode MS" pitchFamily="2"/>
              <a:cs typeface="Mangal" pitchFamily="2"/>
            </a:endParaRPr>
          </a:p>
        </p:txBody>
      </p:sp>
    </p:spTree>
    <p:extLst>
      <p:ext uri="{BB962C8B-B14F-4D97-AF65-F5344CB8AC3E}">
        <p14:creationId xmlns:p14="http://schemas.microsoft.com/office/powerpoint/2010/main" val="1733467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8">
            <a:extLst>
              <a:ext uri="{FF2B5EF4-FFF2-40B4-BE49-F238E27FC236}">
                <a16:creationId xmlns:a16="http://schemas.microsoft.com/office/drawing/2014/main" id="{26C99F1D-1D64-94E8-BDAA-E16526458A41}"/>
              </a:ext>
            </a:extLst>
          </p:cNvPr>
          <p:cNvSpPr/>
          <p:nvPr/>
        </p:nvSpPr>
        <p:spPr>
          <a:xfrm>
            <a:off x="396842" y="422251"/>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3"/>
          </a:lnRef>
          <a:fillRef idx="2">
            <a:schemeClr val="accent3"/>
          </a:fillRef>
          <a:effectRef idx="1">
            <a:schemeClr val="accent3"/>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3"/>
                </a:solidFill>
                <a:latin typeface="Century Gothic" pitchFamily="34"/>
                <a:ea typeface="Arial Unicode MS" pitchFamily="2"/>
                <a:cs typeface="Mangal" pitchFamily="2"/>
              </a:rPr>
              <a:t>Cos’è un rifiuto?   Definizione e nozioni base</a:t>
            </a:r>
          </a:p>
        </p:txBody>
      </p:sp>
      <p:sp>
        <p:nvSpPr>
          <p:cNvPr id="3" name="CasellaDiTesto 2"/>
          <p:cNvSpPr txBox="1"/>
          <p:nvPr/>
        </p:nvSpPr>
        <p:spPr>
          <a:xfrm>
            <a:off x="468280" y="922317"/>
            <a:ext cx="9286940" cy="1661993"/>
          </a:xfrm>
          <a:prstGeom prst="rect">
            <a:avLst/>
          </a:prstGeom>
          <a:noFill/>
        </p:spPr>
        <p:txBody>
          <a:bodyPr wrap="square" rtlCol="0">
            <a:spAutoFit/>
          </a:bodyPr>
          <a:lstStyle/>
          <a:p>
            <a:r>
              <a:rPr lang="it-IT" sz="2000" dirty="0"/>
              <a:t>art. 183 comma a) del D.Lgs. 152/2006</a:t>
            </a:r>
          </a:p>
          <a:p>
            <a:endParaRPr lang="it-IT" sz="1000" dirty="0"/>
          </a:p>
          <a:p>
            <a:r>
              <a:rPr lang="it-IT" sz="2000" dirty="0"/>
              <a:t>Un </a:t>
            </a:r>
            <a:r>
              <a:rPr lang="it-IT" sz="2000" b="1" dirty="0"/>
              <a:t>RIFIUTO</a:t>
            </a:r>
            <a:r>
              <a:rPr lang="it-IT" sz="2000" dirty="0"/>
              <a:t> è qualsiasi sostanza od oggetto il cui detentore si disfi o abbia l’intenzione o abbia l’obbligo di </a:t>
            </a:r>
            <a:r>
              <a:rPr lang="it-IT" sz="2000" b="1" dirty="0"/>
              <a:t>DISFARSI</a:t>
            </a:r>
            <a:r>
              <a:rPr lang="it-IT" sz="2000" dirty="0"/>
              <a:t>.</a:t>
            </a:r>
          </a:p>
          <a:p>
            <a:endParaRPr lang="it-IT" sz="1000" dirty="0"/>
          </a:p>
          <a:p>
            <a:r>
              <a:rPr lang="it-IT" sz="2000" b="1" dirty="0"/>
              <a:t>DISFARSI </a:t>
            </a:r>
            <a:r>
              <a:rPr lang="it-IT" sz="2000" dirty="0"/>
              <a:t>= avviare un’operazione di </a:t>
            </a:r>
            <a:r>
              <a:rPr lang="it-IT" sz="2000" b="1" dirty="0">
                <a:solidFill>
                  <a:schemeClr val="accent3"/>
                </a:solidFill>
              </a:rPr>
              <a:t>RECUPERO</a:t>
            </a:r>
            <a:r>
              <a:rPr lang="it-IT" sz="2000" dirty="0"/>
              <a:t> o </a:t>
            </a:r>
            <a:r>
              <a:rPr lang="it-IT" sz="2000" b="1" dirty="0">
                <a:solidFill>
                  <a:srgbClr val="FF0000"/>
                </a:solidFill>
              </a:rPr>
              <a:t>SMALTIMENTO</a:t>
            </a:r>
          </a:p>
        </p:txBody>
      </p:sp>
      <p:sp>
        <p:nvSpPr>
          <p:cNvPr id="4" name="CasellaDiTesto 3"/>
          <p:cNvSpPr txBox="1"/>
          <p:nvPr/>
        </p:nvSpPr>
        <p:spPr>
          <a:xfrm>
            <a:off x="539718" y="2675356"/>
            <a:ext cx="4357718" cy="2760665"/>
          </a:xfrm>
          <a:prstGeom prst="rect">
            <a:avLst/>
          </a:prstGeom>
          <a:noFill/>
        </p:spPr>
        <p:txBody>
          <a:bodyPr wrap="square" rtlCol="0">
            <a:spAutoFit/>
          </a:bodyPr>
          <a:lstStyle/>
          <a:p>
            <a:pPr algn="ctr"/>
            <a:r>
              <a:rPr lang="it-IT" sz="2000" b="1" dirty="0">
                <a:solidFill>
                  <a:schemeClr val="accent3"/>
                </a:solidFill>
              </a:rPr>
              <a:t>RECUPERO</a:t>
            </a:r>
          </a:p>
          <a:p>
            <a:pPr algn="just"/>
            <a:r>
              <a:rPr lang="it-IT" sz="2000" dirty="0"/>
              <a:t>Qualsiasi operazione che consente ai rifiuti di svolgere un ruolo UTILE riducendo il consumo di materia prima</a:t>
            </a:r>
          </a:p>
          <a:p>
            <a:pPr algn="just"/>
            <a:endParaRPr lang="it-IT" sz="1100" dirty="0"/>
          </a:p>
          <a:p>
            <a:pPr algn="just"/>
            <a:r>
              <a:rPr lang="it-IT" sz="2000" dirty="0"/>
              <a:t>Il recupero può essere di 2 tipi:</a:t>
            </a:r>
          </a:p>
          <a:p>
            <a:pPr algn="just"/>
            <a:r>
              <a:rPr lang="it-IT" sz="2000" dirty="0"/>
              <a:t>1 – Recupero di materia (RICICLO e RIUTILIZZO)</a:t>
            </a:r>
          </a:p>
          <a:p>
            <a:pPr algn="just"/>
            <a:r>
              <a:rPr lang="it-IT" sz="2000" dirty="0"/>
              <a:t>2 – Recupero di energia</a:t>
            </a:r>
          </a:p>
        </p:txBody>
      </p:sp>
      <p:sp>
        <p:nvSpPr>
          <p:cNvPr id="5" name="CasellaDiTesto 4"/>
          <p:cNvSpPr txBox="1"/>
          <p:nvPr/>
        </p:nvSpPr>
        <p:spPr>
          <a:xfrm>
            <a:off x="5254627" y="2675356"/>
            <a:ext cx="4286280" cy="1015663"/>
          </a:xfrm>
          <a:prstGeom prst="rect">
            <a:avLst/>
          </a:prstGeom>
          <a:noFill/>
        </p:spPr>
        <p:txBody>
          <a:bodyPr wrap="square" rtlCol="0">
            <a:spAutoFit/>
          </a:bodyPr>
          <a:lstStyle/>
          <a:p>
            <a:pPr algn="ctr"/>
            <a:r>
              <a:rPr lang="it-IT" sz="2000" b="1" dirty="0">
                <a:solidFill>
                  <a:srgbClr val="FF0000"/>
                </a:solidFill>
              </a:rPr>
              <a:t>SMALTIMENTO</a:t>
            </a:r>
          </a:p>
          <a:p>
            <a:pPr algn="just"/>
            <a:r>
              <a:rPr lang="it-IT" sz="2000" dirty="0"/>
              <a:t>Qualsiasi operazione sui rifiuti diversa dal recupero</a:t>
            </a:r>
          </a:p>
        </p:txBody>
      </p:sp>
      <p:sp>
        <p:nvSpPr>
          <p:cNvPr id="6" name="CasellaDiTesto 5"/>
          <p:cNvSpPr txBox="1"/>
          <p:nvPr/>
        </p:nvSpPr>
        <p:spPr>
          <a:xfrm>
            <a:off x="611156" y="6280167"/>
            <a:ext cx="4214842" cy="7143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2000" dirty="0"/>
              <a:t>Il contenuto di materia e/o energia torna disponibile</a:t>
            </a:r>
          </a:p>
        </p:txBody>
      </p:sp>
      <p:sp>
        <p:nvSpPr>
          <p:cNvPr id="7" name="CasellaDiTesto 6"/>
          <p:cNvSpPr txBox="1"/>
          <p:nvPr/>
        </p:nvSpPr>
        <p:spPr>
          <a:xfrm>
            <a:off x="5254626" y="5208597"/>
            <a:ext cx="435771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t-IT" sz="2000" dirty="0"/>
              <a:t>Il contenuto di materia ed energia viene sostanzialmente perso</a:t>
            </a:r>
          </a:p>
        </p:txBody>
      </p:sp>
      <p:sp>
        <p:nvSpPr>
          <p:cNvPr id="12" name="Freccia in giù 11"/>
          <p:cNvSpPr/>
          <p:nvPr/>
        </p:nvSpPr>
        <p:spPr>
          <a:xfrm>
            <a:off x="2304008" y="5413138"/>
            <a:ext cx="857256" cy="78581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7004857" y="3926101"/>
            <a:ext cx="857256" cy="11688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98CE30D6-831E-6BE1-07DF-362D18C5C82E}"/>
              </a:ext>
            </a:extLst>
          </p:cNvPr>
          <p:cNvPicPr>
            <a:picLocks noChangeAspect="1"/>
          </p:cNvPicPr>
          <p:nvPr/>
        </p:nvPicPr>
        <p:blipFill rotWithShape="1">
          <a:blip r:embed="rId2"/>
          <a:srcRect l="30713" t="36031" r="50000" b="47460"/>
          <a:stretch/>
        </p:blipFill>
        <p:spPr>
          <a:xfrm>
            <a:off x="7969270" y="6423043"/>
            <a:ext cx="1785950" cy="859901"/>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EA90F32-1375-C4E4-9879-06FD1FD669A7}"/>
              </a:ext>
            </a:extLst>
          </p:cNvPr>
          <p:cNvPicPr>
            <a:picLocks noChangeAspect="1"/>
          </p:cNvPicPr>
          <p:nvPr/>
        </p:nvPicPr>
        <p:blipFill rotWithShape="1">
          <a:blip r:embed="rId2"/>
          <a:srcRect l="30713" t="36031" r="50000" b="47460"/>
          <a:stretch/>
        </p:blipFill>
        <p:spPr>
          <a:xfrm>
            <a:off x="7969270" y="6423043"/>
            <a:ext cx="1785950" cy="859901"/>
          </a:xfrm>
          <a:prstGeom prst="rect">
            <a:avLst/>
          </a:prstGeom>
        </p:spPr>
      </p:pic>
      <p:sp>
        <p:nvSpPr>
          <p:cNvPr id="3" name="CasellaDiTesto 8">
            <a:extLst>
              <a:ext uri="{FF2B5EF4-FFF2-40B4-BE49-F238E27FC236}">
                <a16:creationId xmlns:a16="http://schemas.microsoft.com/office/drawing/2014/main" id="{75DEF38D-5D90-4189-EC2C-26307B26FAC0}"/>
              </a:ext>
            </a:extLst>
          </p:cNvPr>
          <p:cNvSpPr/>
          <p:nvPr/>
        </p:nvSpPr>
        <p:spPr>
          <a:xfrm>
            <a:off x="359792" y="276731"/>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3"/>
          </a:lnRef>
          <a:fillRef idx="2">
            <a:schemeClr val="accent3"/>
          </a:fillRef>
          <a:effectRef idx="1">
            <a:schemeClr val="accent3"/>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3"/>
                </a:solidFill>
                <a:latin typeface="Century Gothic" pitchFamily="34"/>
                <a:ea typeface="Arial Unicode MS" pitchFamily="2"/>
                <a:cs typeface="Mangal" pitchFamily="2"/>
              </a:rPr>
              <a:t>Migliorare la raccolta differenziata: app TABUI</a:t>
            </a:r>
          </a:p>
        </p:txBody>
      </p:sp>
      <p:sp>
        <p:nvSpPr>
          <p:cNvPr id="5" name="CasellaDiTesto 4">
            <a:extLst>
              <a:ext uri="{FF2B5EF4-FFF2-40B4-BE49-F238E27FC236}">
                <a16:creationId xmlns:a16="http://schemas.microsoft.com/office/drawing/2014/main" id="{7A1276D8-6956-0570-3F9D-D30D29F5F224}"/>
              </a:ext>
            </a:extLst>
          </p:cNvPr>
          <p:cNvSpPr txBox="1"/>
          <p:nvPr/>
        </p:nvSpPr>
        <p:spPr>
          <a:xfrm>
            <a:off x="293413" y="971525"/>
            <a:ext cx="9349679" cy="388327"/>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Attiva dal 2023, l’app TABUI aiuta i cittadini a fare correttamente la raccolta differenziata.</a:t>
            </a:r>
          </a:p>
        </p:txBody>
      </p:sp>
      <p:sp>
        <p:nvSpPr>
          <p:cNvPr id="9" name="CasellaDiTesto 8">
            <a:extLst>
              <a:ext uri="{FF2B5EF4-FFF2-40B4-BE49-F238E27FC236}">
                <a16:creationId xmlns:a16="http://schemas.microsoft.com/office/drawing/2014/main" id="{8EB13058-6CF8-CD47-2A4C-F7C383F0A351}"/>
              </a:ext>
            </a:extLst>
          </p:cNvPr>
          <p:cNvSpPr txBox="1"/>
          <p:nvPr/>
        </p:nvSpPr>
        <p:spPr>
          <a:xfrm>
            <a:off x="5753529" y="1645626"/>
            <a:ext cx="4032448" cy="3550538"/>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In app sono attivi i seguenti servizi: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900" b="1" dirty="0">
              <a:solidFill>
                <a:srgbClr val="000000"/>
              </a:solidFill>
              <a:latin typeface="Calibri" pitchFamily="34"/>
              <a:ea typeface="Arial Unicode MS" pitchFamily="2"/>
              <a:cs typeface="Mangal" pitchFamily="2"/>
            </a:endParaRP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Dove lo butto?</a:t>
            </a: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it-IT" sz="1000" b="1" dirty="0">
              <a:solidFill>
                <a:srgbClr val="000000"/>
              </a:solidFill>
              <a:latin typeface="Calibri" pitchFamily="34"/>
              <a:ea typeface="Arial Unicode MS" pitchFamily="2"/>
              <a:cs typeface="Mangal" pitchFamily="2"/>
            </a:endParaRP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Elenco dei centri di raccolta intercomunali </a:t>
            </a:r>
          </a:p>
          <a:p>
            <a:pPr marR="0" lvl="0" algn="just" defTabSz="914400" rtl="0" fontAlgn="auto" hangingPunct="0">
              <a:lnSpc>
                <a:spcPct val="100000"/>
              </a:lnSpc>
              <a:spcBef>
                <a:spcPts val="0"/>
              </a:spcBef>
              <a:spcAft>
                <a:spcPts val="0"/>
              </a:spcAft>
              <a:tabLst/>
              <a:defRPr sz="1800" b="0" i="0" u="none" strike="noStrike" kern="0" cap="none" spc="0" baseline="0">
                <a:solidFill>
                  <a:srgbClr val="000000"/>
                </a:solidFill>
                <a:uFillTx/>
              </a:defRPr>
            </a:pPr>
            <a:endParaRPr lang="it-IT" sz="1000" b="1" dirty="0">
              <a:solidFill>
                <a:srgbClr val="000000"/>
              </a:solidFill>
              <a:latin typeface="Calibri" pitchFamily="34"/>
              <a:ea typeface="Arial Unicode MS" pitchFamily="2"/>
              <a:cs typeface="Mangal" pitchFamily="2"/>
            </a:endParaRP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Calendari di raccolta</a:t>
            </a: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it-IT" sz="1000" b="1" dirty="0">
              <a:solidFill>
                <a:srgbClr val="000000"/>
              </a:solidFill>
              <a:latin typeface="Calibri" pitchFamily="34"/>
              <a:ea typeface="Arial Unicode MS" pitchFamily="2"/>
              <a:cs typeface="Mangal" pitchFamily="2"/>
            </a:endParaRP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Servizi a chiamata</a:t>
            </a: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it-IT" sz="1000" b="1" dirty="0">
              <a:solidFill>
                <a:srgbClr val="000000"/>
              </a:solidFill>
              <a:latin typeface="Calibri" pitchFamily="34"/>
              <a:ea typeface="Arial Unicode MS" pitchFamily="2"/>
              <a:cs typeface="Mangal" pitchFamily="2"/>
            </a:endParaRP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Segnalazione rifiuti abbandonati</a:t>
            </a: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it-IT" sz="1000" b="1" dirty="0">
              <a:solidFill>
                <a:srgbClr val="000000"/>
              </a:solidFill>
              <a:latin typeface="Calibri" pitchFamily="34"/>
              <a:ea typeface="Arial Unicode MS" pitchFamily="2"/>
              <a:cs typeface="Mangal" pitchFamily="2"/>
            </a:endParaRPr>
          </a:p>
          <a:p>
            <a:pPr marL="342900" marR="0" lvl="0" indent="-342900" algn="just" defTabSz="914400"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900" b="1" dirty="0">
                <a:solidFill>
                  <a:srgbClr val="000000"/>
                </a:solidFill>
                <a:latin typeface="Calibri" pitchFamily="34"/>
                <a:ea typeface="Arial Unicode MS" pitchFamily="2"/>
                <a:cs typeface="Mangal" pitchFamily="2"/>
              </a:rPr>
              <a:t>Notifiche </a:t>
            </a:r>
            <a:r>
              <a:rPr lang="it-IT" sz="1900" b="1" dirty="0" err="1">
                <a:solidFill>
                  <a:srgbClr val="000000"/>
                </a:solidFill>
                <a:latin typeface="Calibri" pitchFamily="34"/>
                <a:ea typeface="Arial Unicode MS" pitchFamily="2"/>
                <a:cs typeface="Mangal" pitchFamily="2"/>
              </a:rPr>
              <a:t>Push</a:t>
            </a:r>
            <a:endParaRPr lang="it-IT" sz="1900" b="1" dirty="0">
              <a:solidFill>
                <a:srgbClr val="000000"/>
              </a:solidFill>
              <a:latin typeface="Calibri" pitchFamily="34"/>
              <a:ea typeface="Arial Unicode MS" pitchFamily="2"/>
              <a:cs typeface="Mangal" pitchFamily="2"/>
            </a:endParaRPr>
          </a:p>
        </p:txBody>
      </p:sp>
      <p:pic>
        <p:nvPicPr>
          <p:cNvPr id="15" name="Immagine 14">
            <a:extLst>
              <a:ext uri="{FF2B5EF4-FFF2-40B4-BE49-F238E27FC236}">
                <a16:creationId xmlns:a16="http://schemas.microsoft.com/office/drawing/2014/main" id="{96AD3EDA-FCDA-8E37-BDBF-98CDCD2C29F2}"/>
              </a:ext>
            </a:extLst>
          </p:cNvPr>
          <p:cNvPicPr>
            <a:picLocks noChangeAspect="1"/>
          </p:cNvPicPr>
          <p:nvPr/>
        </p:nvPicPr>
        <p:blipFill>
          <a:blip r:embed="rId3"/>
          <a:stretch>
            <a:fillRect/>
          </a:stretch>
        </p:blipFill>
        <p:spPr>
          <a:xfrm>
            <a:off x="0" y="1598030"/>
            <a:ext cx="5721475" cy="4816684"/>
          </a:xfrm>
          <a:prstGeom prst="rect">
            <a:avLst/>
          </a:prstGeom>
        </p:spPr>
      </p:pic>
      <p:sp>
        <p:nvSpPr>
          <p:cNvPr id="18" name="CasellaDiTesto 17">
            <a:extLst>
              <a:ext uri="{FF2B5EF4-FFF2-40B4-BE49-F238E27FC236}">
                <a16:creationId xmlns:a16="http://schemas.microsoft.com/office/drawing/2014/main" id="{3A0AB2D7-8C92-1192-CDBD-2ABCCC6EAC62}"/>
              </a:ext>
            </a:extLst>
          </p:cNvPr>
          <p:cNvSpPr txBox="1"/>
          <p:nvPr/>
        </p:nvSpPr>
        <p:spPr>
          <a:xfrm>
            <a:off x="279529" y="6423043"/>
            <a:ext cx="7737232" cy="951942"/>
          </a:xfrm>
          <a:prstGeom prst="rect">
            <a:avLst/>
          </a:prstGeom>
          <a:noFill/>
          <a:ln>
            <a:noFill/>
          </a:ln>
        </p:spPr>
        <p:txBody>
          <a:bodyPr vert="horz" wrap="square" lIns="90004" tIns="44997" rIns="90004" bIns="44997"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b="1" i="0" u="none" strike="noStrike" kern="1200" cap="none" spc="0" baseline="0" dirty="0">
                <a:solidFill>
                  <a:srgbClr val="000000"/>
                </a:solidFill>
                <a:uFillTx/>
                <a:latin typeface="Calibri" pitchFamily="34"/>
                <a:ea typeface="Arial Unicode MS" pitchFamily="2"/>
                <a:cs typeface="Mangal" pitchFamily="2"/>
              </a:rPr>
              <a:t>Scaricabile al seguente link:</a:t>
            </a:r>
          </a:p>
          <a:p>
            <a:pPr lvl="0" algn="just" hangingPunct="0">
              <a:defRPr sz="1800" b="0" i="0" u="none" strike="noStrike" kern="0" cap="none" spc="0" baseline="0">
                <a:solidFill>
                  <a:srgbClr val="000000"/>
                </a:solidFill>
                <a:uFillTx/>
              </a:defRPr>
            </a:pPr>
            <a:r>
              <a:rPr lang="it-IT" dirty="0">
                <a:hlinkClick r:id="rId4"/>
              </a:rPr>
              <a:t>https://www.cosmocasale.it/news-dt.php?id=101</a:t>
            </a:r>
            <a:endParaRPr lang="it-IT" dirty="0"/>
          </a:p>
          <a:p>
            <a:pPr lvl="0" algn="just" hangingPunct="0">
              <a:defRPr sz="1800" b="0" i="0" u="none" strike="noStrike" kern="0" cap="none" spc="0" baseline="0">
                <a:solidFill>
                  <a:srgbClr val="000000"/>
                </a:solidFill>
                <a:uFillTx/>
              </a:defRPr>
            </a:pPr>
            <a:endParaRPr lang="it-IT" sz="1900" b="1" i="0" u="none" strike="noStrike" kern="1200" cap="none" spc="0" baseline="0" dirty="0">
              <a:solidFill>
                <a:srgbClr val="000000"/>
              </a:solidFill>
              <a:uFillTx/>
              <a:latin typeface="Calibri" pitchFamily="34"/>
              <a:ea typeface="Arial Unicode MS" pitchFamily="2"/>
              <a:cs typeface="Mangal" pitchFamily="2"/>
            </a:endParaRPr>
          </a:p>
        </p:txBody>
      </p:sp>
    </p:spTree>
    <p:extLst>
      <p:ext uri="{BB962C8B-B14F-4D97-AF65-F5344CB8AC3E}">
        <p14:creationId xmlns:p14="http://schemas.microsoft.com/office/powerpoint/2010/main" val="37861753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BA88B5A5-FDCB-4CAE-1E6F-46DC397FE748}"/>
              </a:ext>
            </a:extLst>
          </p:cNvPr>
          <p:cNvSpPr txBox="1">
            <a:spLocks/>
          </p:cNvSpPr>
          <p:nvPr/>
        </p:nvSpPr>
        <p:spPr>
          <a:xfrm>
            <a:off x="575816" y="6712370"/>
            <a:ext cx="9071643" cy="434879"/>
          </a:xfrm>
          <a:prstGeom prst="rect">
            <a:avLst/>
          </a:prstGeom>
          <a:noFill/>
          <a:ln>
            <a:noFill/>
          </a:ln>
        </p:spPr>
        <p:txBody>
          <a:bodyPr vert="horz" wrap="square" lIns="0" tIns="0" rIns="0" bIns="0" anchor="ctr" anchorCtr="1" compatLnSpc="1">
            <a:spAutoFit/>
          </a:bodyPr>
          <a:lstStyle>
            <a:lvl1pPr marL="431999" marR="0" lvl="0" indent="-323999" defTabSz="914400" rtl="0" fontAlgn="auto" hangingPunct="0">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Arial" pitchFamily="18"/>
                <a:ea typeface="Arial Unicode MS"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it-IT" sz="2800" b="0" i="0" u="none" strike="noStrike" kern="1200" cap="none" spc="0" baseline="0">
                <a:solidFill>
                  <a:srgbClr val="000000"/>
                </a:solidFill>
                <a:uFillTx/>
                <a:latin typeface="Arial" pitchFamily="18"/>
                <a:ea typeface="Arial Unicode MS"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it-IT" sz="2400" b="0" i="0" u="none" strike="noStrike" kern="1200" cap="none" spc="0" baseline="0">
                <a:solidFill>
                  <a:srgbClr val="000000"/>
                </a:solidFill>
                <a:uFillTx/>
                <a:latin typeface="Arial" pitchFamily="18"/>
                <a:ea typeface="Arial Unicode MS"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5pPr>
          </a:lstStyle>
          <a:p>
            <a:pPr marL="0" indent="0" algn="ctr">
              <a:buFont typeface="StarSymbol"/>
              <a:buNone/>
            </a:pPr>
            <a:r>
              <a:rPr lang="it-IT" sz="2800" b="1" dirty="0">
                <a:latin typeface="Calibri" pitchFamily="34"/>
              </a:rPr>
              <a:t>ROSIGNANO MONFERRATO – 30 aprile 2026</a:t>
            </a:r>
          </a:p>
        </p:txBody>
      </p:sp>
      <p:pic>
        <p:nvPicPr>
          <p:cNvPr id="3" name="Immagine 3">
            <a:extLst>
              <a:ext uri="{FF2B5EF4-FFF2-40B4-BE49-F238E27FC236}">
                <a16:creationId xmlns:a16="http://schemas.microsoft.com/office/drawing/2014/main" id="{17ABDB7C-3D79-6271-A37B-17A91007A95A}"/>
              </a:ext>
            </a:extLst>
          </p:cNvPr>
          <p:cNvPicPr>
            <a:picLocks noChangeAspect="1"/>
          </p:cNvPicPr>
          <p:nvPr/>
        </p:nvPicPr>
        <p:blipFill rotWithShape="1">
          <a:blip r:embed="rId2" cstate="print">
            <a:alphaModFix/>
            <a:lum/>
          </a:blip>
          <a:srcRect l="43781" b="36624"/>
          <a:stretch/>
        </p:blipFill>
        <p:spPr>
          <a:xfrm>
            <a:off x="7583759" y="357476"/>
            <a:ext cx="1848240" cy="686058"/>
          </a:xfrm>
          <a:prstGeom prst="rect">
            <a:avLst/>
          </a:prstGeom>
          <a:noFill/>
          <a:ln>
            <a:noFill/>
          </a:ln>
        </p:spPr>
      </p:pic>
      <p:sp>
        <p:nvSpPr>
          <p:cNvPr id="4" name="Sottotitolo 1">
            <a:extLst>
              <a:ext uri="{FF2B5EF4-FFF2-40B4-BE49-F238E27FC236}">
                <a16:creationId xmlns:a16="http://schemas.microsoft.com/office/drawing/2014/main" id="{107510F0-86D2-8B43-FA06-725FE5FEDB57}"/>
              </a:ext>
            </a:extLst>
          </p:cNvPr>
          <p:cNvSpPr txBox="1">
            <a:spLocks/>
          </p:cNvSpPr>
          <p:nvPr/>
        </p:nvSpPr>
        <p:spPr>
          <a:xfrm>
            <a:off x="478272" y="3437612"/>
            <a:ext cx="9071643" cy="492443"/>
          </a:xfrm>
          <a:prstGeom prst="rect">
            <a:avLst/>
          </a:prstGeom>
          <a:noFill/>
          <a:ln>
            <a:noFill/>
          </a:ln>
        </p:spPr>
        <p:txBody>
          <a:bodyPr vert="horz" wrap="square" lIns="0" tIns="0" rIns="0" bIns="0" anchor="ctr" anchorCtr="1" compatLnSpc="1">
            <a:spAutoFit/>
          </a:bodyPr>
          <a:lstStyle>
            <a:lvl1pPr marL="431999" marR="0" lvl="0" indent="-323999" defTabSz="914400" rtl="0" fontAlgn="auto" hangingPunct="0">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Arial" pitchFamily="18"/>
                <a:ea typeface="Arial Unicode MS"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it-IT" sz="2800" b="0" i="0" u="none" strike="noStrike" kern="1200" cap="none" spc="0" baseline="0">
                <a:solidFill>
                  <a:srgbClr val="000000"/>
                </a:solidFill>
                <a:uFillTx/>
                <a:latin typeface="Arial" pitchFamily="18"/>
                <a:ea typeface="Arial Unicode MS"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it-IT" sz="2400" b="0" i="0" u="none" strike="noStrike" kern="1200" cap="none" spc="0" baseline="0">
                <a:solidFill>
                  <a:srgbClr val="000000"/>
                </a:solidFill>
                <a:uFillTx/>
                <a:latin typeface="Arial" pitchFamily="18"/>
                <a:ea typeface="Arial Unicode MS"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it-IT" sz="2000" b="0" i="0" u="none" strike="noStrike" kern="1200" cap="none" spc="0" baseline="0">
                <a:solidFill>
                  <a:srgbClr val="000000"/>
                </a:solidFill>
                <a:uFillTx/>
                <a:latin typeface="Arial" pitchFamily="18"/>
                <a:ea typeface="Arial Unicode MS" pitchFamily="2"/>
                <a:cs typeface="Mangal" pitchFamily="2"/>
              </a:defRPr>
            </a:lvl5pPr>
          </a:lstStyle>
          <a:p>
            <a:pPr marL="0" indent="0" algn="ctr">
              <a:buFont typeface="StarSymbol"/>
              <a:buNone/>
            </a:pPr>
            <a:r>
              <a:rPr lang="it-IT" b="1" dirty="0">
                <a:latin typeface="Calibri" pitchFamily="34"/>
              </a:rPr>
              <a:t>GRAZIE PER L’ATTENZIONE</a:t>
            </a:r>
          </a:p>
        </p:txBody>
      </p:sp>
      <p:pic>
        <p:nvPicPr>
          <p:cNvPr id="6" name="Immagine 5">
            <a:extLst>
              <a:ext uri="{FF2B5EF4-FFF2-40B4-BE49-F238E27FC236}">
                <a16:creationId xmlns:a16="http://schemas.microsoft.com/office/drawing/2014/main" id="{E8928563-A699-1431-2503-55C3480A1C3F}"/>
              </a:ext>
            </a:extLst>
          </p:cNvPr>
          <p:cNvPicPr>
            <a:picLocks noChangeAspect="1"/>
          </p:cNvPicPr>
          <p:nvPr/>
        </p:nvPicPr>
        <p:blipFill rotWithShape="1">
          <a:blip r:embed="rId3"/>
          <a:srcRect l="30713" t="36031" r="50000" b="47460"/>
          <a:stretch/>
        </p:blipFill>
        <p:spPr>
          <a:xfrm>
            <a:off x="719832" y="357476"/>
            <a:ext cx="1944217" cy="936104"/>
          </a:xfrm>
          <a:prstGeom prst="rect">
            <a:avLst/>
          </a:prstGeom>
        </p:spPr>
      </p:pic>
      <p:sp>
        <p:nvSpPr>
          <p:cNvPr id="23" name="CasellaDiTesto 22"/>
          <p:cNvSpPr txBox="1"/>
          <p:nvPr/>
        </p:nvSpPr>
        <p:spPr>
          <a:xfrm>
            <a:off x="478272" y="5071645"/>
            <a:ext cx="6624537" cy="1468429"/>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200" b="1" dirty="0">
                <a:solidFill>
                  <a:srgbClr val="000000"/>
                </a:solidFill>
                <a:latin typeface="Calibri" pitchFamily="34"/>
                <a:ea typeface="Arial Unicode MS" pitchFamily="2"/>
                <a:cs typeface="Mangal" pitchFamily="2"/>
              </a:rPr>
              <a:t>PER INFO:</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200" b="1" dirty="0">
                <a:solidFill>
                  <a:srgbClr val="000000"/>
                </a:solidFill>
                <a:latin typeface="Calibri" pitchFamily="34"/>
                <a:ea typeface="Arial Unicode MS" pitchFamily="2"/>
                <a:cs typeface="Mangal" pitchFamily="2"/>
                <a:hlinkClick r:id="rId4"/>
              </a:rPr>
              <a:t>www.cosmocasale.it</a:t>
            </a:r>
            <a:endParaRPr lang="it-IT" sz="2200" b="1" dirty="0">
              <a:solidFill>
                <a:srgbClr val="000000"/>
              </a:solidFill>
              <a:latin typeface="Calibri" pitchFamily="34"/>
              <a:ea typeface="Arial Unicode MS"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dirty="0">
                <a:solidFill>
                  <a:srgbClr val="000000"/>
                </a:solidFill>
                <a:uFillTx/>
                <a:latin typeface="Calibri" pitchFamily="34"/>
                <a:ea typeface="Arial Unicode MS" pitchFamily="2"/>
                <a:cs typeface="Mangal" pitchFamily="2"/>
                <a:hlinkClick r:id="rId5"/>
              </a:rPr>
              <a:t>www.</a:t>
            </a:r>
            <a:r>
              <a:rPr lang="it-IT" sz="2200" b="1" dirty="0">
                <a:solidFill>
                  <a:srgbClr val="000000"/>
                </a:solidFill>
                <a:latin typeface="Calibri" pitchFamily="34"/>
                <a:ea typeface="Arial Unicode MS" pitchFamily="2"/>
                <a:cs typeface="Mangal" pitchFamily="2"/>
                <a:hlinkClick r:id="rId5"/>
              </a:rPr>
              <a:t>ccrfiuti.it</a:t>
            </a:r>
            <a:endParaRPr lang="it-IT" sz="2200" b="1" dirty="0">
              <a:solidFill>
                <a:srgbClr val="000000"/>
              </a:solidFill>
              <a:latin typeface="Calibri" pitchFamily="34"/>
              <a:ea typeface="Arial Unicode MS"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200" b="1" i="0" u="none" strike="noStrike" kern="1200" cap="none" spc="0" baseline="0" dirty="0">
              <a:solidFill>
                <a:srgbClr val="000000"/>
              </a:solidFill>
              <a:uFillTx/>
              <a:latin typeface="Calibri" pitchFamily="34"/>
              <a:ea typeface="Arial Unicode MS" pitchFamily="2"/>
              <a:cs typeface="Mangal" pitchFamily="2"/>
            </a:endParaRPr>
          </a:p>
        </p:txBody>
      </p:sp>
      <p:pic>
        <p:nvPicPr>
          <p:cNvPr id="9" name="Immagine 7">
            <a:extLst>
              <a:ext uri="{FF2B5EF4-FFF2-40B4-BE49-F238E27FC236}">
                <a16:creationId xmlns:a16="http://schemas.microsoft.com/office/drawing/2014/main" id="{52DFE2DC-46AF-7E16-7443-AF986429C33F}"/>
              </a:ext>
            </a:extLst>
          </p:cNvPr>
          <p:cNvPicPr>
            <a:picLocks noChangeAspect="1"/>
          </p:cNvPicPr>
          <p:nvPr/>
        </p:nvPicPr>
        <p:blipFill>
          <a:blip r:embed="rId6" cstate="print">
            <a:alphaModFix/>
            <a:lum/>
          </a:blip>
          <a:srcRect/>
          <a:stretch>
            <a:fillRect/>
          </a:stretch>
        </p:blipFill>
        <p:spPr>
          <a:xfrm>
            <a:off x="3790540" y="4364262"/>
            <a:ext cx="2214578" cy="687464"/>
          </a:xfrm>
          <a:prstGeom prst="rect">
            <a:avLst/>
          </a:prstGeom>
          <a:noFill/>
          <a:ln>
            <a:noFill/>
          </a:ln>
        </p:spPr>
      </p:pic>
      <p:pic>
        <p:nvPicPr>
          <p:cNvPr id="5" name="Picture 2" descr="Stemma Comune di Rosignano Monferrato">
            <a:extLst>
              <a:ext uri="{FF2B5EF4-FFF2-40B4-BE49-F238E27FC236}">
                <a16:creationId xmlns:a16="http://schemas.microsoft.com/office/drawing/2014/main" id="{006095C8-07C9-A384-D3F3-F4AC65A33E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216" y="1168318"/>
            <a:ext cx="1429543" cy="18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016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8">
            <a:extLst>
              <a:ext uri="{FF2B5EF4-FFF2-40B4-BE49-F238E27FC236}">
                <a16:creationId xmlns:a16="http://schemas.microsoft.com/office/drawing/2014/main" id="{26C99F1D-1D64-94E8-BDAA-E16526458A41}"/>
              </a:ext>
            </a:extLst>
          </p:cNvPr>
          <p:cNvSpPr/>
          <p:nvPr/>
        </p:nvSpPr>
        <p:spPr>
          <a:xfrm>
            <a:off x="396842" y="422251"/>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Quali rifiuti produciamo?   Classificazione dei rifiuti</a:t>
            </a:r>
          </a:p>
        </p:txBody>
      </p:sp>
      <p:pic>
        <p:nvPicPr>
          <p:cNvPr id="9" name="Immagine 8">
            <a:extLst>
              <a:ext uri="{FF2B5EF4-FFF2-40B4-BE49-F238E27FC236}">
                <a16:creationId xmlns:a16="http://schemas.microsoft.com/office/drawing/2014/main" id="{98CE30D6-831E-6BE1-07DF-362D18C5C82E}"/>
              </a:ext>
            </a:extLst>
          </p:cNvPr>
          <p:cNvPicPr>
            <a:picLocks noChangeAspect="1"/>
          </p:cNvPicPr>
          <p:nvPr/>
        </p:nvPicPr>
        <p:blipFill rotWithShape="1">
          <a:blip r:embed="rId2"/>
          <a:srcRect l="30713" t="36031" r="50000" b="47460"/>
          <a:stretch/>
        </p:blipFill>
        <p:spPr>
          <a:xfrm>
            <a:off x="7969270" y="6423043"/>
            <a:ext cx="1785950" cy="859901"/>
          </a:xfrm>
          <a:prstGeom prst="rect">
            <a:avLst/>
          </a:prstGeom>
        </p:spPr>
      </p:pic>
      <p:sp>
        <p:nvSpPr>
          <p:cNvPr id="10" name="CasellaDiTesto 9"/>
          <p:cNvSpPr txBox="1"/>
          <p:nvPr/>
        </p:nvSpPr>
        <p:spPr>
          <a:xfrm>
            <a:off x="468280" y="922317"/>
            <a:ext cx="9286940" cy="861774"/>
          </a:xfrm>
          <a:prstGeom prst="rect">
            <a:avLst/>
          </a:prstGeom>
          <a:noFill/>
        </p:spPr>
        <p:txBody>
          <a:bodyPr wrap="square" rtlCol="0">
            <a:spAutoFit/>
          </a:bodyPr>
          <a:lstStyle/>
          <a:p>
            <a:r>
              <a:rPr lang="it-IT" sz="2000" dirty="0"/>
              <a:t>art. 184 del D.Lgs. 152/2006</a:t>
            </a:r>
          </a:p>
          <a:p>
            <a:endParaRPr lang="it-IT" sz="1000" dirty="0"/>
          </a:p>
          <a:p>
            <a:r>
              <a:rPr lang="it-IT" sz="2000" dirty="0"/>
              <a:t>I </a:t>
            </a:r>
            <a:r>
              <a:rPr lang="it-IT" sz="2000" b="1" dirty="0"/>
              <a:t>RIFIUTI</a:t>
            </a:r>
            <a:r>
              <a:rPr lang="it-IT" sz="2000" dirty="0"/>
              <a:t> sono classificati:</a:t>
            </a:r>
          </a:p>
        </p:txBody>
      </p:sp>
      <p:sp>
        <p:nvSpPr>
          <p:cNvPr id="11" name="CasellaDiTesto 10"/>
          <p:cNvSpPr txBox="1"/>
          <p:nvPr/>
        </p:nvSpPr>
        <p:spPr>
          <a:xfrm>
            <a:off x="2468544" y="1851011"/>
            <a:ext cx="1285884"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000" b="1" dirty="0"/>
              <a:t>ORIGINE</a:t>
            </a:r>
          </a:p>
        </p:txBody>
      </p:sp>
      <p:sp>
        <p:nvSpPr>
          <p:cNvPr id="12" name="CasellaDiTesto 11"/>
          <p:cNvSpPr txBox="1"/>
          <p:nvPr/>
        </p:nvSpPr>
        <p:spPr>
          <a:xfrm>
            <a:off x="6397634" y="1851011"/>
            <a:ext cx="1928826"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000" b="1" dirty="0"/>
              <a:t>PERICOLOSITA’</a:t>
            </a:r>
          </a:p>
        </p:txBody>
      </p:sp>
      <p:sp>
        <p:nvSpPr>
          <p:cNvPr id="13" name="CasellaDiTesto 12"/>
          <p:cNvSpPr txBox="1"/>
          <p:nvPr/>
        </p:nvSpPr>
        <p:spPr>
          <a:xfrm>
            <a:off x="1111222" y="2636829"/>
            <a:ext cx="142876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000" b="1" dirty="0"/>
              <a:t>RIFIUTI </a:t>
            </a:r>
          </a:p>
          <a:p>
            <a:pPr algn="ctr"/>
            <a:r>
              <a:rPr lang="it-IT" sz="2000" b="1" dirty="0"/>
              <a:t>URBANI</a:t>
            </a:r>
          </a:p>
        </p:txBody>
      </p:sp>
      <p:sp>
        <p:nvSpPr>
          <p:cNvPr id="14" name="CasellaDiTesto 13"/>
          <p:cNvSpPr txBox="1"/>
          <p:nvPr/>
        </p:nvSpPr>
        <p:spPr>
          <a:xfrm>
            <a:off x="3682990" y="2636829"/>
            <a:ext cx="142876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000" b="1" dirty="0"/>
              <a:t>RIFIUTI </a:t>
            </a:r>
          </a:p>
          <a:p>
            <a:pPr algn="ctr"/>
            <a:r>
              <a:rPr lang="it-IT" sz="2000" b="1" dirty="0"/>
              <a:t>SPECIALI</a:t>
            </a:r>
          </a:p>
        </p:txBody>
      </p:sp>
      <p:sp>
        <p:nvSpPr>
          <p:cNvPr id="15" name="CasellaDiTesto 14"/>
          <p:cNvSpPr txBox="1"/>
          <p:nvPr/>
        </p:nvSpPr>
        <p:spPr>
          <a:xfrm>
            <a:off x="5611816" y="2922581"/>
            <a:ext cx="1643074"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000" b="1" dirty="0"/>
              <a:t>PERICOLOSI</a:t>
            </a:r>
          </a:p>
        </p:txBody>
      </p:sp>
      <p:sp>
        <p:nvSpPr>
          <p:cNvPr id="16" name="CasellaDiTesto 15"/>
          <p:cNvSpPr txBox="1"/>
          <p:nvPr/>
        </p:nvSpPr>
        <p:spPr>
          <a:xfrm>
            <a:off x="7683518" y="2636829"/>
            <a:ext cx="1643074"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000" b="1" dirty="0"/>
              <a:t>NON</a:t>
            </a:r>
          </a:p>
          <a:p>
            <a:pPr algn="ctr"/>
            <a:r>
              <a:rPr lang="it-IT" sz="2000" b="1" dirty="0"/>
              <a:t>PERICOLOSI</a:t>
            </a:r>
          </a:p>
        </p:txBody>
      </p:sp>
      <p:sp>
        <p:nvSpPr>
          <p:cNvPr id="17" name="CasellaDiTesto 16"/>
          <p:cNvSpPr txBox="1"/>
          <p:nvPr/>
        </p:nvSpPr>
        <p:spPr>
          <a:xfrm>
            <a:off x="396842" y="3636961"/>
            <a:ext cx="4857784" cy="3046988"/>
          </a:xfrm>
          <a:prstGeom prst="rect">
            <a:avLst/>
          </a:prstGeom>
          <a:noFill/>
        </p:spPr>
        <p:txBody>
          <a:bodyPr wrap="square" rtlCol="0">
            <a:spAutoFit/>
          </a:bodyPr>
          <a:lstStyle/>
          <a:p>
            <a:pPr algn="just"/>
            <a:r>
              <a:rPr lang="it-IT" sz="1600" b="1" dirty="0"/>
              <a:t>RIFIUTI URBANI</a:t>
            </a:r>
            <a:r>
              <a:rPr lang="it-IT" sz="1600" dirty="0"/>
              <a:t>:</a:t>
            </a:r>
          </a:p>
          <a:p>
            <a:pPr algn="just">
              <a:buFont typeface="Arial" pitchFamily="34" charset="0"/>
              <a:buChar char="•"/>
            </a:pPr>
            <a:r>
              <a:rPr lang="it-IT" sz="1600" dirty="0"/>
              <a:t> Rifiuti domestici indifferenziati e da raccolta differenziata</a:t>
            </a:r>
          </a:p>
          <a:p>
            <a:pPr algn="just">
              <a:buFont typeface="Arial" pitchFamily="34" charset="0"/>
              <a:buChar char="•"/>
            </a:pPr>
            <a:r>
              <a:rPr lang="it-IT" sz="1600" dirty="0"/>
              <a:t> Rifiuti indifferenziati e da raccolta differenziata provenienti da altre fonti che sono simili per natura e composizione ai rifiuti domestici (ex assimilati)</a:t>
            </a:r>
          </a:p>
          <a:p>
            <a:pPr algn="just">
              <a:buFont typeface="Arial" pitchFamily="34" charset="0"/>
              <a:buChar char="•"/>
            </a:pPr>
            <a:r>
              <a:rPr lang="it-IT" sz="1600" dirty="0"/>
              <a:t> Rifiuti provenienti dallo spazzamento delle   strade, dallo svuotamento dei cestini stradali e delle aree verdi</a:t>
            </a:r>
          </a:p>
          <a:p>
            <a:pPr algn="just">
              <a:buFont typeface="Arial" pitchFamily="34" charset="0"/>
              <a:buChar char="•"/>
            </a:pPr>
            <a:r>
              <a:rPr lang="it-IT" sz="1600" dirty="0"/>
              <a:t> Rifiuti di qualunque natura e provenienza giacenti sulle aree pubbliche o private aduso pubblico </a:t>
            </a:r>
          </a:p>
          <a:p>
            <a:pPr algn="just">
              <a:buFont typeface="Arial" pitchFamily="34" charset="0"/>
              <a:buChar char="•"/>
            </a:pPr>
            <a:r>
              <a:rPr lang="it-IT" sz="1600" dirty="0"/>
              <a:t> Rifiuti cimiteriali</a:t>
            </a:r>
          </a:p>
        </p:txBody>
      </p:sp>
      <p:sp>
        <p:nvSpPr>
          <p:cNvPr id="18" name="CasellaDiTesto 17"/>
          <p:cNvSpPr txBox="1"/>
          <p:nvPr/>
        </p:nvSpPr>
        <p:spPr>
          <a:xfrm>
            <a:off x="5468940" y="3636961"/>
            <a:ext cx="4286280" cy="3046988"/>
          </a:xfrm>
          <a:prstGeom prst="rect">
            <a:avLst/>
          </a:prstGeom>
          <a:noFill/>
        </p:spPr>
        <p:txBody>
          <a:bodyPr wrap="square" rtlCol="0">
            <a:spAutoFit/>
          </a:bodyPr>
          <a:lstStyle/>
          <a:p>
            <a:pPr algn="just"/>
            <a:r>
              <a:rPr lang="it-IT" sz="1600" b="1" dirty="0"/>
              <a:t>RIFIUTI SPECIALI</a:t>
            </a:r>
            <a:r>
              <a:rPr lang="it-IT" sz="1600" dirty="0"/>
              <a:t>:</a:t>
            </a:r>
          </a:p>
          <a:p>
            <a:pPr>
              <a:buFont typeface="Arial" pitchFamily="34" charset="0"/>
              <a:buChar char="•"/>
            </a:pPr>
            <a:r>
              <a:rPr lang="it-IT" sz="1600" dirty="0"/>
              <a:t>Rifiuti provenienti da attività industriali,</a:t>
            </a:r>
          </a:p>
          <a:p>
            <a:r>
              <a:rPr lang="it-IT" sz="1600" dirty="0"/>
              <a:t>artigianali, commerciali e da attività di servizio.</a:t>
            </a:r>
          </a:p>
          <a:p>
            <a:pPr>
              <a:buFont typeface="Arial" pitchFamily="34" charset="0"/>
              <a:buChar char="•"/>
            </a:pPr>
            <a:r>
              <a:rPr lang="it-IT" sz="1600" dirty="0"/>
              <a:t>Rifiuti prodotti dalle attività agricole</a:t>
            </a:r>
          </a:p>
          <a:p>
            <a:endParaRPr lang="it-IT" sz="1600" b="1" dirty="0"/>
          </a:p>
          <a:p>
            <a:r>
              <a:rPr lang="it-IT" sz="1600" b="1" dirty="0"/>
              <a:t>RIFIUTI PERICOLOSI</a:t>
            </a:r>
            <a:r>
              <a:rPr lang="it-IT" sz="1600" dirty="0"/>
              <a:t>:</a:t>
            </a:r>
          </a:p>
          <a:p>
            <a:r>
              <a:rPr lang="it-IT" sz="1600" dirty="0"/>
              <a:t>Rifiuti che presentano una o più caratteristiche di cui all’Allegato I parte IV del D.Lgs. 152/2006</a:t>
            </a:r>
          </a:p>
          <a:p>
            <a:endParaRPr lang="it-IT" sz="1600" dirty="0"/>
          </a:p>
          <a:p>
            <a:r>
              <a:rPr lang="it-IT" sz="1600" b="1" dirty="0"/>
              <a:t>RIFIUTI NON PERICOLOSI</a:t>
            </a:r>
            <a:r>
              <a:rPr lang="it-IT" sz="1600" dirty="0"/>
              <a:t>:</a:t>
            </a:r>
          </a:p>
          <a:p>
            <a:r>
              <a:rPr lang="it-IT" sz="1600" dirty="0"/>
              <a:t>Rifiuti che non presentano le caratteristiche di cui sopra </a:t>
            </a:r>
          </a:p>
        </p:txBody>
      </p:sp>
      <p:cxnSp>
        <p:nvCxnSpPr>
          <p:cNvPr id="21" name="Connettore 2 20"/>
          <p:cNvCxnSpPr>
            <a:stCxn id="11" idx="2"/>
            <a:endCxn id="13" idx="0"/>
          </p:cNvCxnSpPr>
          <p:nvPr/>
        </p:nvCxnSpPr>
        <p:spPr>
          <a:xfrm rot="5400000">
            <a:off x="2275690" y="1801033"/>
            <a:ext cx="385708" cy="128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a:endCxn id="14" idx="0"/>
          </p:cNvCxnSpPr>
          <p:nvPr/>
        </p:nvCxnSpPr>
        <p:spPr>
          <a:xfrm rot="16200000" flipH="1">
            <a:off x="3561574" y="1801033"/>
            <a:ext cx="385708" cy="128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2" idx="2"/>
            <a:endCxn id="15" idx="0"/>
          </p:cNvCxnSpPr>
          <p:nvPr/>
        </p:nvCxnSpPr>
        <p:spPr>
          <a:xfrm rot="5400000">
            <a:off x="6561970" y="2122504"/>
            <a:ext cx="671460" cy="9286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stCxn id="12" idx="2"/>
            <a:endCxn id="16" idx="0"/>
          </p:cNvCxnSpPr>
          <p:nvPr/>
        </p:nvCxnSpPr>
        <p:spPr>
          <a:xfrm rot="16200000" flipH="1">
            <a:off x="7740697" y="1872471"/>
            <a:ext cx="385708" cy="1143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8CE30D6-831E-6BE1-07DF-362D18C5C82E}"/>
              </a:ext>
            </a:extLst>
          </p:cNvPr>
          <p:cNvPicPr>
            <a:picLocks noChangeAspect="1"/>
          </p:cNvPicPr>
          <p:nvPr/>
        </p:nvPicPr>
        <p:blipFill rotWithShape="1">
          <a:blip r:embed="rId2"/>
          <a:srcRect l="30713" t="36031" r="50000" b="47460"/>
          <a:stretch/>
        </p:blipFill>
        <p:spPr>
          <a:xfrm>
            <a:off x="7969270" y="6423043"/>
            <a:ext cx="1785950" cy="859901"/>
          </a:xfrm>
          <a:prstGeom prst="rect">
            <a:avLst/>
          </a:prstGeom>
        </p:spPr>
      </p:pic>
      <p:sp>
        <p:nvSpPr>
          <p:cNvPr id="24" name="CasellaDiTesto 23"/>
          <p:cNvSpPr txBox="1"/>
          <p:nvPr/>
        </p:nvSpPr>
        <p:spPr>
          <a:xfrm>
            <a:off x="468280" y="1065193"/>
            <a:ext cx="9215502" cy="646331"/>
          </a:xfrm>
          <a:prstGeom prst="rect">
            <a:avLst/>
          </a:prstGeom>
          <a:noFill/>
        </p:spPr>
        <p:txBody>
          <a:bodyPr wrap="square" rtlCol="0">
            <a:spAutoFit/>
          </a:bodyPr>
          <a:lstStyle/>
          <a:p>
            <a:r>
              <a:rPr lang="it-IT" dirty="0"/>
              <a:t>Le singole classi di rifiuti sono codificate in base al Catalogo Europeo dei Rifiuti </a:t>
            </a:r>
            <a:r>
              <a:rPr lang="it-IT" b="1" dirty="0"/>
              <a:t>CER</a:t>
            </a:r>
            <a:r>
              <a:rPr lang="it-IT" dirty="0"/>
              <a:t> (oggi EER). </a:t>
            </a:r>
          </a:p>
          <a:p>
            <a:r>
              <a:rPr lang="it-IT" dirty="0"/>
              <a:t>Il CER è un codice a sei cifre che indica:</a:t>
            </a:r>
          </a:p>
        </p:txBody>
      </p:sp>
      <p:sp>
        <p:nvSpPr>
          <p:cNvPr id="28" name="CasellaDiTesto 27"/>
          <p:cNvSpPr txBox="1"/>
          <p:nvPr/>
        </p:nvSpPr>
        <p:spPr>
          <a:xfrm>
            <a:off x="468280" y="4565655"/>
            <a:ext cx="4572032" cy="2031325"/>
          </a:xfrm>
          <a:prstGeom prst="rect">
            <a:avLst/>
          </a:prstGeom>
          <a:noFill/>
        </p:spPr>
        <p:txBody>
          <a:bodyPr wrap="square" rtlCol="0">
            <a:spAutoFit/>
          </a:bodyPr>
          <a:lstStyle/>
          <a:p>
            <a:pPr algn="just"/>
            <a:r>
              <a:rPr lang="it-IT" b="1" dirty="0"/>
              <a:t>RIFIUTI URBANI</a:t>
            </a:r>
            <a:r>
              <a:rPr lang="it-IT" dirty="0"/>
              <a:t>:</a:t>
            </a:r>
            <a:r>
              <a:rPr lang="it-IT" b="1" dirty="0"/>
              <a:t> </a:t>
            </a:r>
            <a:r>
              <a:rPr lang="it-IT" dirty="0"/>
              <a:t>il </a:t>
            </a:r>
            <a:r>
              <a:rPr lang="it-IT" b="1" dirty="0"/>
              <a:t>Comune</a:t>
            </a:r>
            <a:r>
              <a:rPr lang="it-IT" dirty="0"/>
              <a:t> provvede allo svolgimento delle attività di gestione necessarie attraverso aziende pubbliche o private, nelle modalità regolamentate dalle norme sui servizi pubblici locali</a:t>
            </a:r>
          </a:p>
          <a:p>
            <a:pPr algn="just"/>
            <a:r>
              <a:rPr lang="it-IT" dirty="0"/>
              <a:t>I costi sono sostenuti dai cittadini attraverso la </a:t>
            </a:r>
            <a:r>
              <a:rPr lang="it-IT" b="1" dirty="0"/>
              <a:t>TARI</a:t>
            </a:r>
            <a:r>
              <a:rPr lang="it-IT" dirty="0"/>
              <a:t>.</a:t>
            </a:r>
            <a:endParaRPr lang="it-IT" b="1" dirty="0"/>
          </a:p>
        </p:txBody>
      </p:sp>
      <p:sp>
        <p:nvSpPr>
          <p:cNvPr id="29" name="CasellaDiTesto 28"/>
          <p:cNvSpPr txBox="1"/>
          <p:nvPr/>
        </p:nvSpPr>
        <p:spPr>
          <a:xfrm>
            <a:off x="5254626" y="4565655"/>
            <a:ext cx="4572032" cy="1754326"/>
          </a:xfrm>
          <a:prstGeom prst="rect">
            <a:avLst/>
          </a:prstGeom>
          <a:noFill/>
        </p:spPr>
        <p:txBody>
          <a:bodyPr wrap="square" rtlCol="0">
            <a:spAutoFit/>
          </a:bodyPr>
          <a:lstStyle/>
          <a:p>
            <a:pPr algn="just"/>
            <a:r>
              <a:rPr lang="it-IT" b="1" dirty="0"/>
              <a:t>RIFIUTI SPECIALI</a:t>
            </a:r>
            <a:r>
              <a:rPr lang="it-IT" dirty="0"/>
              <a:t>: il </a:t>
            </a:r>
            <a:r>
              <a:rPr lang="it-IT" b="1" dirty="0"/>
              <a:t>produttore</a:t>
            </a:r>
            <a:r>
              <a:rPr lang="it-IT" dirty="0"/>
              <a:t> del rifiuto ha l’onere e la responsabilità della corretta classificazione e gestione, avvalendosi di soggetti in possesso nei necessari titoli abilitativi in una logica di libero mercato.</a:t>
            </a:r>
          </a:p>
          <a:p>
            <a:pPr algn="just"/>
            <a:r>
              <a:rPr lang="it-IT" dirty="0"/>
              <a:t>I costi sono sostenuti dal produttore del rifiuto.</a:t>
            </a:r>
          </a:p>
        </p:txBody>
      </p:sp>
      <p:pic>
        <p:nvPicPr>
          <p:cNvPr id="1026" name="Picture 2"/>
          <p:cNvPicPr>
            <a:picLocks noChangeAspect="1" noChangeArrowheads="1"/>
          </p:cNvPicPr>
          <p:nvPr/>
        </p:nvPicPr>
        <p:blipFill>
          <a:blip r:embed="rId3"/>
          <a:srcRect l="29405" t="20703" r="30514" b="41211"/>
          <a:stretch>
            <a:fillRect/>
          </a:stretch>
        </p:blipFill>
        <p:spPr bwMode="auto">
          <a:xfrm>
            <a:off x="754032" y="1851011"/>
            <a:ext cx="3571900" cy="1908275"/>
          </a:xfrm>
          <a:prstGeom prst="rect">
            <a:avLst/>
          </a:prstGeom>
          <a:noFill/>
          <a:ln w="9525">
            <a:noFill/>
            <a:miter lim="800000"/>
            <a:headEnd/>
            <a:tailEnd/>
          </a:ln>
          <a:effectLst/>
        </p:spPr>
      </p:pic>
      <p:sp>
        <p:nvSpPr>
          <p:cNvPr id="31" name="CasellaDiTesto 30"/>
          <p:cNvSpPr txBox="1"/>
          <p:nvPr/>
        </p:nvSpPr>
        <p:spPr>
          <a:xfrm>
            <a:off x="4754560" y="1851011"/>
            <a:ext cx="4714908" cy="2031325"/>
          </a:xfrm>
          <a:prstGeom prst="rect">
            <a:avLst/>
          </a:prstGeom>
          <a:noFill/>
        </p:spPr>
        <p:txBody>
          <a:bodyPr wrap="square" rtlCol="0">
            <a:spAutoFit/>
          </a:bodyPr>
          <a:lstStyle/>
          <a:p>
            <a:r>
              <a:rPr lang="it-IT" dirty="0"/>
              <a:t>Esempio: </a:t>
            </a:r>
          </a:p>
          <a:p>
            <a:r>
              <a:rPr lang="it-IT" b="1" dirty="0"/>
              <a:t>CER 20 01 </a:t>
            </a:r>
            <a:r>
              <a:rPr lang="it-IT" b="1" dirty="0" err="1"/>
              <a:t>01</a:t>
            </a:r>
            <a:endParaRPr lang="it-IT" b="1" dirty="0"/>
          </a:p>
          <a:p>
            <a:r>
              <a:rPr lang="it-IT" b="1" dirty="0"/>
              <a:t>20</a:t>
            </a:r>
            <a:r>
              <a:rPr lang="it-IT" dirty="0"/>
              <a:t> – Capitolo: rifiuti urbani inclusi nella raccolta differenziata </a:t>
            </a:r>
          </a:p>
          <a:p>
            <a:r>
              <a:rPr lang="it-IT" b="1" dirty="0"/>
              <a:t>01</a:t>
            </a:r>
            <a:r>
              <a:rPr lang="it-IT" dirty="0"/>
              <a:t> – Sotto capitolo: frazioni oggetto di raccolta differenziata (tranne 15 01)</a:t>
            </a:r>
          </a:p>
          <a:p>
            <a:r>
              <a:rPr lang="it-IT" b="1" dirty="0"/>
              <a:t>01</a:t>
            </a:r>
            <a:r>
              <a:rPr lang="it-IT" dirty="0"/>
              <a:t> – Rifiuto: Carta e cartone</a:t>
            </a:r>
          </a:p>
        </p:txBody>
      </p:sp>
      <p:sp>
        <p:nvSpPr>
          <p:cNvPr id="2" name="CasellaDiTesto 8">
            <a:extLst>
              <a:ext uri="{FF2B5EF4-FFF2-40B4-BE49-F238E27FC236}">
                <a16:creationId xmlns:a16="http://schemas.microsoft.com/office/drawing/2014/main" id="{929B9D74-FDD2-C710-EE15-084B0279EC76}"/>
              </a:ext>
            </a:extLst>
          </p:cNvPr>
          <p:cNvSpPr/>
          <p:nvPr/>
        </p:nvSpPr>
        <p:spPr>
          <a:xfrm>
            <a:off x="466859" y="421308"/>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6"/>
          </a:lnRef>
          <a:fillRef idx="2">
            <a:schemeClr val="accent6"/>
          </a:fillRef>
          <a:effectRef idx="1">
            <a:schemeClr val="accent6"/>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6">
                    <a:lumMod val="75000"/>
                  </a:schemeClr>
                </a:solidFill>
                <a:latin typeface="Century Gothic" pitchFamily="34"/>
                <a:ea typeface="Arial Unicode MS" pitchFamily="2"/>
                <a:cs typeface="Mangal" pitchFamily="2"/>
              </a:rPr>
              <a:t>Quali rifiuti produciamo?   Codice CER (oggi EER)</a:t>
            </a:r>
          </a:p>
        </p:txBody>
      </p:sp>
      <p:sp>
        <p:nvSpPr>
          <p:cNvPr id="3" name="CasellaDiTesto 8">
            <a:extLst>
              <a:ext uri="{FF2B5EF4-FFF2-40B4-BE49-F238E27FC236}">
                <a16:creationId xmlns:a16="http://schemas.microsoft.com/office/drawing/2014/main" id="{1C6AB6CD-14C3-A70E-A4F7-DDE5EADF2DFC}"/>
              </a:ext>
            </a:extLst>
          </p:cNvPr>
          <p:cNvSpPr/>
          <p:nvPr/>
        </p:nvSpPr>
        <p:spPr>
          <a:xfrm>
            <a:off x="538297" y="3932058"/>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6"/>
          </a:lnRef>
          <a:fillRef idx="2">
            <a:schemeClr val="accent6"/>
          </a:fillRef>
          <a:effectRef idx="1">
            <a:schemeClr val="accent6"/>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6">
                    <a:lumMod val="75000"/>
                  </a:schemeClr>
                </a:solidFill>
                <a:latin typeface="Century Gothic" pitchFamily="34"/>
                <a:ea typeface="Arial Unicode MS" pitchFamily="2"/>
                <a:cs typeface="Mangal" pitchFamily="2"/>
              </a:rPr>
              <a:t>Quali rifiuti produciamo?   Responsabilità della gestione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8CE30D6-831E-6BE1-07DF-362D18C5C82E}"/>
              </a:ext>
            </a:extLst>
          </p:cNvPr>
          <p:cNvPicPr>
            <a:picLocks noChangeAspect="1"/>
          </p:cNvPicPr>
          <p:nvPr/>
        </p:nvPicPr>
        <p:blipFill rotWithShape="1">
          <a:blip r:embed="rId3"/>
          <a:srcRect l="30713" t="36031" r="50000" b="47460"/>
          <a:stretch/>
        </p:blipFill>
        <p:spPr>
          <a:xfrm>
            <a:off x="7969270" y="6423043"/>
            <a:ext cx="1785950" cy="859901"/>
          </a:xfrm>
          <a:prstGeom prst="rect">
            <a:avLst/>
          </a:prstGeom>
        </p:spPr>
      </p:pic>
      <p:sp>
        <p:nvSpPr>
          <p:cNvPr id="24" name="CasellaDiTesto 23"/>
          <p:cNvSpPr txBox="1"/>
          <p:nvPr/>
        </p:nvSpPr>
        <p:spPr>
          <a:xfrm>
            <a:off x="468280" y="1065193"/>
            <a:ext cx="9215502" cy="646331"/>
          </a:xfrm>
          <a:prstGeom prst="rect">
            <a:avLst/>
          </a:prstGeom>
          <a:noFill/>
        </p:spPr>
        <p:txBody>
          <a:bodyPr wrap="square" rtlCol="0">
            <a:spAutoFit/>
          </a:bodyPr>
          <a:lstStyle/>
          <a:p>
            <a:r>
              <a:rPr lang="it-IT" dirty="0"/>
              <a:t>Composizione merceologica dei rifiuti urbani prodotti nel territorio del Consorzio Casalese Rifiuti – CCR (Dati Regione Piemonte 2024 D.D. n. 832 del 04/11/2025)</a:t>
            </a:r>
          </a:p>
        </p:txBody>
      </p:sp>
      <p:graphicFrame>
        <p:nvGraphicFramePr>
          <p:cNvPr id="11" name="Tabella 7">
            <a:extLst>
              <a:ext uri="{FF2B5EF4-FFF2-40B4-BE49-F238E27FC236}">
                <a16:creationId xmlns:a16="http://schemas.microsoft.com/office/drawing/2014/main" id="{86DEDB9D-8FBD-8A56-7298-C3F4D677C6F7}"/>
              </a:ext>
            </a:extLst>
          </p:cNvPr>
          <p:cNvGraphicFramePr>
            <a:graphicFrameLocks noGrp="1"/>
          </p:cNvGraphicFramePr>
          <p:nvPr>
            <p:extLst>
              <p:ext uri="{D42A27DB-BD31-4B8C-83A1-F6EECF244321}">
                <p14:modId xmlns:p14="http://schemas.microsoft.com/office/powerpoint/2010/main" val="2064007858"/>
              </p:ext>
            </p:extLst>
          </p:nvPr>
        </p:nvGraphicFramePr>
        <p:xfrm>
          <a:off x="468280" y="1851011"/>
          <a:ext cx="4067976" cy="4561168"/>
        </p:xfrm>
        <a:graphic>
          <a:graphicData uri="http://schemas.openxmlformats.org/drawingml/2006/table">
            <a:tbl>
              <a:tblPr firstRow="1" bandRow="1">
                <a:tableStyleId>{F5AB1C69-6EDB-4FF4-983F-18BD219EF322}</a:tableStyleId>
              </a:tblPr>
              <a:tblGrid>
                <a:gridCol w="2773158">
                  <a:extLst>
                    <a:ext uri="{9D8B030D-6E8A-4147-A177-3AD203B41FA5}">
                      <a16:colId xmlns:a16="http://schemas.microsoft.com/office/drawing/2014/main" val="2199591721"/>
                    </a:ext>
                  </a:extLst>
                </a:gridCol>
                <a:gridCol w="1294818">
                  <a:extLst>
                    <a:ext uri="{9D8B030D-6E8A-4147-A177-3AD203B41FA5}">
                      <a16:colId xmlns:a16="http://schemas.microsoft.com/office/drawing/2014/main" val="2816278318"/>
                    </a:ext>
                  </a:extLst>
                </a:gridCol>
              </a:tblGrid>
              <a:tr h="326306">
                <a:tc>
                  <a:txBody>
                    <a:bodyPr/>
                    <a:lstStyle/>
                    <a:p>
                      <a:pPr algn="ctr"/>
                      <a:r>
                        <a:rPr lang="it-IT" sz="1400" dirty="0"/>
                        <a:t>Anno 2024</a:t>
                      </a:r>
                    </a:p>
                  </a:txBody>
                  <a:tcPr/>
                </a:tc>
                <a:tc>
                  <a:txBody>
                    <a:bodyPr/>
                    <a:lstStyle/>
                    <a:p>
                      <a:pPr algn="ctr"/>
                      <a:r>
                        <a:rPr lang="it-IT" sz="1400" dirty="0"/>
                        <a:t>Rifiuti  ton</a:t>
                      </a:r>
                    </a:p>
                  </a:txBody>
                  <a:tcPr/>
                </a:tc>
                <a:extLst>
                  <a:ext uri="{0D108BD9-81ED-4DB2-BD59-A6C34878D82A}">
                    <a16:rowId xmlns:a16="http://schemas.microsoft.com/office/drawing/2014/main" val="3006263586"/>
                  </a:ext>
                </a:extLst>
              </a:tr>
              <a:tr h="326306">
                <a:tc>
                  <a:txBody>
                    <a:bodyPr/>
                    <a:lstStyle/>
                    <a:p>
                      <a:r>
                        <a:rPr lang="it-IT" sz="1400" dirty="0"/>
                        <a:t>Compostaggio</a:t>
                      </a:r>
                    </a:p>
                  </a:txBody>
                  <a:tcPr/>
                </a:tc>
                <a:tc>
                  <a:txBody>
                    <a:bodyPr/>
                    <a:lstStyle/>
                    <a:p>
                      <a:pPr algn="ctr"/>
                      <a:r>
                        <a:rPr lang="it-IT" sz="1400" dirty="0"/>
                        <a:t>2.380</a:t>
                      </a:r>
                    </a:p>
                  </a:txBody>
                  <a:tcPr/>
                </a:tc>
                <a:extLst>
                  <a:ext uri="{0D108BD9-81ED-4DB2-BD59-A6C34878D82A}">
                    <a16:rowId xmlns:a16="http://schemas.microsoft.com/office/drawing/2014/main" val="2082804576"/>
                  </a:ext>
                </a:extLst>
              </a:tr>
              <a:tr h="3263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400" dirty="0"/>
                        <a:t>Frazione organica</a:t>
                      </a:r>
                    </a:p>
                  </a:txBody>
                  <a:tcPr/>
                </a:tc>
                <a:tc>
                  <a:txBody>
                    <a:bodyPr/>
                    <a:lstStyle/>
                    <a:p>
                      <a:pPr algn="ctr"/>
                      <a:r>
                        <a:rPr lang="it-IT" sz="1400" dirty="0"/>
                        <a:t>3.984</a:t>
                      </a:r>
                    </a:p>
                  </a:txBody>
                  <a:tcPr/>
                </a:tc>
                <a:extLst>
                  <a:ext uri="{0D108BD9-81ED-4DB2-BD59-A6C34878D82A}">
                    <a16:rowId xmlns:a16="http://schemas.microsoft.com/office/drawing/2014/main" val="83543053"/>
                  </a:ext>
                </a:extLst>
              </a:tr>
              <a:tr h="326306">
                <a:tc>
                  <a:txBody>
                    <a:bodyPr/>
                    <a:lstStyle/>
                    <a:p>
                      <a:r>
                        <a:rPr lang="it-IT" sz="1400" dirty="0"/>
                        <a:t>Sfalci e potature</a:t>
                      </a:r>
                    </a:p>
                  </a:txBody>
                  <a:tcPr/>
                </a:tc>
                <a:tc>
                  <a:txBody>
                    <a:bodyPr/>
                    <a:lstStyle/>
                    <a:p>
                      <a:pPr algn="ctr"/>
                      <a:r>
                        <a:rPr lang="it-IT" sz="1400" dirty="0"/>
                        <a:t>2.393</a:t>
                      </a:r>
                    </a:p>
                  </a:txBody>
                  <a:tcPr/>
                </a:tc>
                <a:extLst>
                  <a:ext uri="{0D108BD9-81ED-4DB2-BD59-A6C34878D82A}">
                    <a16:rowId xmlns:a16="http://schemas.microsoft.com/office/drawing/2014/main" val="3687170817"/>
                  </a:ext>
                </a:extLst>
              </a:tr>
              <a:tr h="326306">
                <a:tc>
                  <a:txBody>
                    <a:bodyPr/>
                    <a:lstStyle/>
                    <a:p>
                      <a:r>
                        <a:rPr lang="it-IT" sz="1400" dirty="0"/>
                        <a:t>Carta e cartone</a:t>
                      </a:r>
                    </a:p>
                  </a:txBody>
                  <a:tcPr/>
                </a:tc>
                <a:tc>
                  <a:txBody>
                    <a:bodyPr/>
                    <a:lstStyle/>
                    <a:p>
                      <a:pPr algn="ctr"/>
                      <a:r>
                        <a:rPr lang="it-IT" sz="1400" dirty="0"/>
                        <a:t>4.760</a:t>
                      </a:r>
                    </a:p>
                  </a:txBody>
                  <a:tcPr/>
                </a:tc>
                <a:extLst>
                  <a:ext uri="{0D108BD9-81ED-4DB2-BD59-A6C34878D82A}">
                    <a16:rowId xmlns:a16="http://schemas.microsoft.com/office/drawing/2014/main" val="1555094849"/>
                  </a:ext>
                </a:extLst>
              </a:tr>
              <a:tr h="288872">
                <a:tc>
                  <a:txBody>
                    <a:bodyPr/>
                    <a:lstStyle/>
                    <a:p>
                      <a:r>
                        <a:rPr lang="it-IT" sz="1400" dirty="0"/>
                        <a:t>Plastica</a:t>
                      </a:r>
                    </a:p>
                  </a:txBody>
                  <a:tcPr/>
                </a:tc>
                <a:tc>
                  <a:txBody>
                    <a:bodyPr/>
                    <a:lstStyle/>
                    <a:p>
                      <a:pPr algn="ctr"/>
                      <a:r>
                        <a:rPr lang="it-IT" sz="1400" dirty="0"/>
                        <a:t>2.911</a:t>
                      </a:r>
                    </a:p>
                  </a:txBody>
                  <a:tcPr/>
                </a:tc>
                <a:extLst>
                  <a:ext uri="{0D108BD9-81ED-4DB2-BD59-A6C34878D82A}">
                    <a16:rowId xmlns:a16="http://schemas.microsoft.com/office/drawing/2014/main" val="869657027"/>
                  </a:ext>
                </a:extLst>
              </a:tr>
              <a:tr h="261716">
                <a:tc>
                  <a:txBody>
                    <a:bodyPr/>
                    <a:lstStyle/>
                    <a:p>
                      <a:r>
                        <a:rPr lang="it-IT" sz="1400" dirty="0"/>
                        <a:t>Vetro</a:t>
                      </a:r>
                    </a:p>
                  </a:txBody>
                  <a:tcPr/>
                </a:tc>
                <a:tc>
                  <a:txBody>
                    <a:bodyPr/>
                    <a:lstStyle/>
                    <a:p>
                      <a:pPr algn="ctr"/>
                      <a:r>
                        <a:rPr lang="it-IT" sz="1400" dirty="0"/>
                        <a:t>3.314</a:t>
                      </a:r>
                    </a:p>
                  </a:txBody>
                  <a:tcPr/>
                </a:tc>
                <a:extLst>
                  <a:ext uri="{0D108BD9-81ED-4DB2-BD59-A6C34878D82A}">
                    <a16:rowId xmlns:a16="http://schemas.microsoft.com/office/drawing/2014/main" val="2269262280"/>
                  </a:ext>
                </a:extLst>
              </a:tr>
              <a:tr h="261716">
                <a:tc>
                  <a:txBody>
                    <a:bodyPr/>
                    <a:lstStyle/>
                    <a:p>
                      <a:r>
                        <a:rPr lang="it-IT" sz="1400" dirty="0"/>
                        <a:t>Legno</a:t>
                      </a:r>
                    </a:p>
                  </a:txBody>
                  <a:tcPr/>
                </a:tc>
                <a:tc>
                  <a:txBody>
                    <a:bodyPr/>
                    <a:lstStyle/>
                    <a:p>
                      <a:pPr algn="ctr"/>
                      <a:r>
                        <a:rPr lang="it-IT" sz="1400" dirty="0"/>
                        <a:t>896</a:t>
                      </a:r>
                    </a:p>
                  </a:txBody>
                  <a:tcPr/>
                </a:tc>
                <a:extLst>
                  <a:ext uri="{0D108BD9-81ED-4DB2-BD59-A6C34878D82A}">
                    <a16:rowId xmlns:a16="http://schemas.microsoft.com/office/drawing/2014/main" val="208115910"/>
                  </a:ext>
                </a:extLst>
              </a:tr>
              <a:tr h="261716">
                <a:tc>
                  <a:txBody>
                    <a:bodyPr/>
                    <a:lstStyle/>
                    <a:p>
                      <a:r>
                        <a:rPr lang="it-IT" sz="1400" dirty="0"/>
                        <a:t>Spazzamento stradale</a:t>
                      </a:r>
                    </a:p>
                  </a:txBody>
                  <a:tcPr/>
                </a:tc>
                <a:tc>
                  <a:txBody>
                    <a:bodyPr/>
                    <a:lstStyle/>
                    <a:p>
                      <a:pPr algn="ctr"/>
                      <a:r>
                        <a:rPr lang="it-IT" sz="1400" dirty="0"/>
                        <a:t>1.124</a:t>
                      </a:r>
                    </a:p>
                  </a:txBody>
                  <a:tcPr/>
                </a:tc>
                <a:extLst>
                  <a:ext uri="{0D108BD9-81ED-4DB2-BD59-A6C34878D82A}">
                    <a16:rowId xmlns:a16="http://schemas.microsoft.com/office/drawing/2014/main" val="3759998419"/>
                  </a:ext>
                </a:extLst>
              </a:tr>
              <a:tr h="326306">
                <a:tc>
                  <a:txBody>
                    <a:bodyPr/>
                    <a:lstStyle/>
                    <a:p>
                      <a:r>
                        <a:rPr lang="it-IT" sz="1400" dirty="0"/>
                        <a:t>Ingombranti e RAEE</a:t>
                      </a:r>
                    </a:p>
                  </a:txBody>
                  <a:tcPr/>
                </a:tc>
                <a:tc>
                  <a:txBody>
                    <a:bodyPr/>
                    <a:lstStyle/>
                    <a:p>
                      <a:pPr algn="ctr"/>
                      <a:r>
                        <a:rPr lang="it-IT" sz="1400" dirty="0"/>
                        <a:t>1.114</a:t>
                      </a:r>
                    </a:p>
                  </a:txBody>
                  <a:tcPr/>
                </a:tc>
                <a:extLst>
                  <a:ext uri="{0D108BD9-81ED-4DB2-BD59-A6C34878D82A}">
                    <a16:rowId xmlns:a16="http://schemas.microsoft.com/office/drawing/2014/main" val="3311422638"/>
                  </a:ext>
                </a:extLst>
              </a:tr>
              <a:tr h="326306">
                <a:tc>
                  <a:txBody>
                    <a:bodyPr/>
                    <a:lstStyle/>
                    <a:p>
                      <a:r>
                        <a:rPr lang="it-IT" sz="1400" b="0" dirty="0"/>
                        <a:t>Altre RD (pile, farmaci, multimateriale leggero, metalli, tessili, rifiuti da C&amp;D)</a:t>
                      </a:r>
                    </a:p>
                  </a:txBody>
                  <a:tcPr/>
                </a:tc>
                <a:tc>
                  <a:txBody>
                    <a:bodyPr/>
                    <a:lstStyle/>
                    <a:p>
                      <a:pPr algn="ctr"/>
                      <a:r>
                        <a:rPr lang="it-IT" sz="1400" b="0" dirty="0"/>
                        <a:t>739</a:t>
                      </a:r>
                    </a:p>
                  </a:txBody>
                  <a:tcPr/>
                </a:tc>
                <a:extLst>
                  <a:ext uri="{0D108BD9-81ED-4DB2-BD59-A6C34878D82A}">
                    <a16:rowId xmlns:a16="http://schemas.microsoft.com/office/drawing/2014/main" val="398013642"/>
                  </a:ext>
                </a:extLst>
              </a:tr>
              <a:tr h="3263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400" dirty="0"/>
                        <a:t>RSU</a:t>
                      </a:r>
                      <a:endParaRPr lang="it-IT" sz="1400" b="0" dirty="0"/>
                    </a:p>
                  </a:txBody>
                  <a:tcPr/>
                </a:tc>
                <a:tc>
                  <a:txBody>
                    <a:bodyPr/>
                    <a:lstStyle/>
                    <a:p>
                      <a:pPr algn="ctr"/>
                      <a:r>
                        <a:rPr lang="it-IT" sz="1400" b="0" dirty="0"/>
                        <a:t>10.667</a:t>
                      </a:r>
                    </a:p>
                  </a:txBody>
                  <a:tcPr/>
                </a:tc>
                <a:extLst>
                  <a:ext uri="{0D108BD9-81ED-4DB2-BD59-A6C34878D82A}">
                    <a16:rowId xmlns:a16="http://schemas.microsoft.com/office/drawing/2014/main" val="3323206371"/>
                  </a:ext>
                </a:extLst>
              </a:tr>
              <a:tr h="326306">
                <a:tc>
                  <a:txBody>
                    <a:bodyPr/>
                    <a:lstStyle/>
                    <a:p>
                      <a:r>
                        <a:rPr lang="it-IT" sz="1400" b="1" dirty="0"/>
                        <a:t>TOTALE</a:t>
                      </a:r>
                    </a:p>
                  </a:txBody>
                  <a:tcPr/>
                </a:tc>
                <a:tc>
                  <a:txBody>
                    <a:bodyPr/>
                    <a:lstStyle/>
                    <a:p>
                      <a:pPr algn="ctr"/>
                      <a:r>
                        <a:rPr lang="it-IT" sz="1400" b="1" dirty="0"/>
                        <a:t>34.282</a:t>
                      </a:r>
                    </a:p>
                  </a:txBody>
                  <a:tcPr/>
                </a:tc>
                <a:extLst>
                  <a:ext uri="{0D108BD9-81ED-4DB2-BD59-A6C34878D82A}">
                    <a16:rowId xmlns:a16="http://schemas.microsoft.com/office/drawing/2014/main" val="2588918009"/>
                  </a:ext>
                </a:extLst>
              </a:tr>
            </a:tbl>
          </a:graphicData>
        </a:graphic>
      </p:graphicFrame>
      <p:sp>
        <p:nvSpPr>
          <p:cNvPr id="15" name="CasellaDiTesto 8">
            <a:extLst>
              <a:ext uri="{FF2B5EF4-FFF2-40B4-BE49-F238E27FC236}">
                <a16:creationId xmlns:a16="http://schemas.microsoft.com/office/drawing/2014/main" id="{75495589-BAF1-8E51-3E44-25AAE68645C5}"/>
              </a:ext>
            </a:extLst>
          </p:cNvPr>
          <p:cNvSpPr/>
          <p:nvPr/>
        </p:nvSpPr>
        <p:spPr>
          <a:xfrm>
            <a:off x="4248224" y="6437074"/>
            <a:ext cx="3863409" cy="84587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solidFill>
                  <a:srgbClr val="000000"/>
                </a:solidFill>
                <a:latin typeface="Calibri" pitchFamily="34" charset="0"/>
                <a:ea typeface="Arial Unicode MS" pitchFamily="2"/>
                <a:cs typeface="Calibri" pitchFamily="34" charset="0"/>
              </a:rPr>
              <a:t>DATI REGIONE PIEMONTE 2024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solidFill>
                  <a:srgbClr val="000000"/>
                </a:solidFill>
                <a:latin typeface="Calibri" pitchFamily="34" charset="0"/>
                <a:ea typeface="Arial Unicode MS" pitchFamily="2"/>
                <a:cs typeface="Calibri" pitchFamily="34" charset="0"/>
              </a:rPr>
              <a:t>RD%  69%</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solidFill>
                  <a:srgbClr val="000000"/>
                </a:solidFill>
                <a:latin typeface="Calibri" pitchFamily="34" charset="0"/>
                <a:ea typeface="Arial Unicode MS" pitchFamily="2"/>
                <a:cs typeface="Calibri" pitchFamily="34" charset="0"/>
              </a:rPr>
              <a:t>RU pro capite 158 kg/</a:t>
            </a:r>
            <a:r>
              <a:rPr lang="it-IT" sz="1600" b="1" dirty="0" err="1">
                <a:solidFill>
                  <a:srgbClr val="000000"/>
                </a:solidFill>
                <a:latin typeface="Calibri" pitchFamily="34" charset="0"/>
                <a:ea typeface="Arial Unicode MS" pitchFamily="2"/>
                <a:cs typeface="Calibri" pitchFamily="34" charset="0"/>
              </a:rPr>
              <a:t>ab</a:t>
            </a:r>
            <a:r>
              <a:rPr lang="it-IT" sz="1600" b="1" dirty="0">
                <a:solidFill>
                  <a:srgbClr val="000000"/>
                </a:solidFill>
                <a:latin typeface="Calibri" pitchFamily="34" charset="0"/>
                <a:ea typeface="Arial Unicode MS" pitchFamily="2"/>
                <a:cs typeface="Calibri" pitchFamily="34" charset="0"/>
              </a:rPr>
              <a:t> anno</a:t>
            </a:r>
          </a:p>
        </p:txBody>
      </p:sp>
      <p:sp>
        <p:nvSpPr>
          <p:cNvPr id="2" name="CasellaDiTesto 8">
            <a:extLst>
              <a:ext uri="{FF2B5EF4-FFF2-40B4-BE49-F238E27FC236}">
                <a16:creationId xmlns:a16="http://schemas.microsoft.com/office/drawing/2014/main" id="{C97C0C5E-9BF5-FA40-0201-DDBDFDB639AE}"/>
              </a:ext>
            </a:extLst>
          </p:cNvPr>
          <p:cNvSpPr/>
          <p:nvPr/>
        </p:nvSpPr>
        <p:spPr>
          <a:xfrm>
            <a:off x="499884" y="516686"/>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3"/>
          </a:lnRef>
          <a:fillRef idx="2">
            <a:schemeClr val="accent3"/>
          </a:fillRef>
          <a:effectRef idx="1">
            <a:schemeClr val="accent3"/>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3"/>
                </a:solidFill>
                <a:latin typeface="Century Gothic" pitchFamily="34"/>
                <a:ea typeface="Arial Unicode MS" pitchFamily="2"/>
                <a:cs typeface="Mangal" pitchFamily="2"/>
              </a:rPr>
              <a:t>Quanti rifiuti produciamo? Focus sui rifiuti urbani</a:t>
            </a:r>
          </a:p>
        </p:txBody>
      </p:sp>
      <p:graphicFrame>
        <p:nvGraphicFramePr>
          <p:cNvPr id="10" name="Grafico 9">
            <a:extLst>
              <a:ext uri="{FF2B5EF4-FFF2-40B4-BE49-F238E27FC236}">
                <a16:creationId xmlns:a16="http://schemas.microsoft.com/office/drawing/2014/main" id="{BF24E9D1-C552-CAF7-567E-52FB98112AF7}"/>
              </a:ext>
            </a:extLst>
          </p:cNvPr>
          <p:cNvGraphicFramePr/>
          <p:nvPr>
            <p:extLst>
              <p:ext uri="{D42A27DB-BD31-4B8C-83A1-F6EECF244321}">
                <p14:modId xmlns:p14="http://schemas.microsoft.com/office/powerpoint/2010/main" val="1459525940"/>
              </p:ext>
            </p:extLst>
          </p:nvPr>
        </p:nvGraphicFramePr>
        <p:xfrm>
          <a:off x="4639861" y="1823478"/>
          <a:ext cx="5293063" cy="426061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ico 15">
            <a:extLst>
              <a:ext uri="{FF2B5EF4-FFF2-40B4-BE49-F238E27FC236}">
                <a16:creationId xmlns:a16="http://schemas.microsoft.com/office/drawing/2014/main" id="{74C2F597-8A57-9505-9669-C2748888C9B9}"/>
              </a:ext>
            </a:extLst>
          </p:cNvPr>
          <p:cNvGraphicFramePr/>
          <p:nvPr>
            <p:extLst>
              <p:ext uri="{D42A27DB-BD31-4B8C-83A1-F6EECF244321}">
                <p14:modId xmlns:p14="http://schemas.microsoft.com/office/powerpoint/2010/main" val="1675048259"/>
              </p:ext>
            </p:extLst>
          </p:nvPr>
        </p:nvGraphicFramePr>
        <p:xfrm>
          <a:off x="4824287" y="788944"/>
          <a:ext cx="5472855" cy="53168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a 7">
            <a:extLst>
              <a:ext uri="{FF2B5EF4-FFF2-40B4-BE49-F238E27FC236}">
                <a16:creationId xmlns:a16="http://schemas.microsoft.com/office/drawing/2014/main" id="{86DEDB9D-8FBD-8A56-7298-C3F4D677C6F7}"/>
              </a:ext>
            </a:extLst>
          </p:cNvPr>
          <p:cNvGraphicFramePr>
            <a:graphicFrameLocks noGrp="1"/>
          </p:cNvGraphicFramePr>
          <p:nvPr>
            <p:extLst>
              <p:ext uri="{D42A27DB-BD31-4B8C-83A1-F6EECF244321}">
                <p14:modId xmlns:p14="http://schemas.microsoft.com/office/powerpoint/2010/main" val="165033911"/>
              </p:ext>
            </p:extLst>
          </p:nvPr>
        </p:nvGraphicFramePr>
        <p:xfrm>
          <a:off x="431800" y="827509"/>
          <a:ext cx="4248472" cy="5278298"/>
        </p:xfrm>
        <a:graphic>
          <a:graphicData uri="http://schemas.openxmlformats.org/drawingml/2006/table">
            <a:tbl>
              <a:tblPr firstRow="1" bandRow="1">
                <a:tableStyleId>{5C22544A-7EE6-4342-B048-85BDC9FD1C3A}</a:tableStyleId>
              </a:tblPr>
              <a:tblGrid>
                <a:gridCol w="3157648">
                  <a:extLst>
                    <a:ext uri="{9D8B030D-6E8A-4147-A177-3AD203B41FA5}">
                      <a16:colId xmlns:a16="http://schemas.microsoft.com/office/drawing/2014/main" val="2199591721"/>
                    </a:ext>
                  </a:extLst>
                </a:gridCol>
                <a:gridCol w="1090824">
                  <a:extLst>
                    <a:ext uri="{9D8B030D-6E8A-4147-A177-3AD203B41FA5}">
                      <a16:colId xmlns:a16="http://schemas.microsoft.com/office/drawing/2014/main" val="2816278318"/>
                    </a:ext>
                  </a:extLst>
                </a:gridCol>
              </a:tblGrid>
              <a:tr h="326306">
                <a:tc>
                  <a:txBody>
                    <a:bodyPr/>
                    <a:lstStyle/>
                    <a:p>
                      <a:pPr algn="ctr"/>
                      <a:r>
                        <a:rPr lang="it-IT" sz="1400" dirty="0"/>
                        <a:t>Anno 2024</a:t>
                      </a:r>
                    </a:p>
                  </a:txBody>
                  <a:tcPr/>
                </a:tc>
                <a:tc>
                  <a:txBody>
                    <a:bodyPr/>
                    <a:lstStyle/>
                    <a:p>
                      <a:pPr algn="ctr"/>
                      <a:r>
                        <a:rPr lang="it-IT" sz="1400" dirty="0"/>
                        <a:t>Rifiuti kg</a:t>
                      </a:r>
                    </a:p>
                  </a:txBody>
                  <a:tcPr/>
                </a:tc>
                <a:extLst>
                  <a:ext uri="{0D108BD9-81ED-4DB2-BD59-A6C34878D82A}">
                    <a16:rowId xmlns:a16="http://schemas.microsoft.com/office/drawing/2014/main" val="3006263586"/>
                  </a:ext>
                </a:extLst>
              </a:tr>
              <a:tr h="326306">
                <a:tc>
                  <a:txBody>
                    <a:bodyPr/>
                    <a:lstStyle/>
                    <a:p>
                      <a:r>
                        <a:rPr lang="it-IT" sz="1400" dirty="0"/>
                        <a:t>Frazione organica </a:t>
                      </a:r>
                    </a:p>
                  </a:txBody>
                  <a:tcPr/>
                </a:tc>
                <a:tc>
                  <a:txBody>
                    <a:bodyPr/>
                    <a:lstStyle/>
                    <a:p>
                      <a:pPr algn="ctr"/>
                      <a:r>
                        <a:rPr lang="it-IT" sz="1400" dirty="0"/>
                        <a:t>34.410</a:t>
                      </a:r>
                    </a:p>
                  </a:txBody>
                  <a:tcPr/>
                </a:tc>
                <a:extLst>
                  <a:ext uri="{0D108BD9-81ED-4DB2-BD59-A6C34878D82A}">
                    <a16:rowId xmlns:a16="http://schemas.microsoft.com/office/drawing/2014/main" val="2082804576"/>
                  </a:ext>
                </a:extLst>
              </a:tr>
              <a:tr h="326306">
                <a:tc>
                  <a:txBody>
                    <a:bodyPr/>
                    <a:lstStyle/>
                    <a:p>
                      <a:r>
                        <a:rPr lang="it-IT" sz="1400" dirty="0"/>
                        <a:t>Sfalci e potature</a:t>
                      </a:r>
                    </a:p>
                  </a:txBody>
                  <a:tcPr/>
                </a:tc>
                <a:tc>
                  <a:txBody>
                    <a:bodyPr/>
                    <a:lstStyle/>
                    <a:p>
                      <a:pPr algn="ctr"/>
                      <a:r>
                        <a:rPr lang="it-IT" sz="1400" dirty="0"/>
                        <a:t>36.630</a:t>
                      </a:r>
                    </a:p>
                  </a:txBody>
                  <a:tcPr/>
                </a:tc>
                <a:extLst>
                  <a:ext uri="{0D108BD9-81ED-4DB2-BD59-A6C34878D82A}">
                    <a16:rowId xmlns:a16="http://schemas.microsoft.com/office/drawing/2014/main" val="3687170817"/>
                  </a:ext>
                </a:extLst>
              </a:tr>
              <a:tr h="326306">
                <a:tc>
                  <a:txBody>
                    <a:bodyPr/>
                    <a:lstStyle/>
                    <a:p>
                      <a:r>
                        <a:rPr lang="it-IT" sz="1400" dirty="0"/>
                        <a:t>Compostaggio</a:t>
                      </a:r>
                    </a:p>
                  </a:txBody>
                  <a:tcPr/>
                </a:tc>
                <a:tc>
                  <a:txBody>
                    <a:bodyPr/>
                    <a:lstStyle/>
                    <a:p>
                      <a:pPr algn="ctr"/>
                      <a:r>
                        <a:rPr lang="it-IT" sz="1400" dirty="0"/>
                        <a:t>172.320</a:t>
                      </a:r>
                    </a:p>
                  </a:txBody>
                  <a:tcPr/>
                </a:tc>
                <a:extLst>
                  <a:ext uri="{0D108BD9-81ED-4DB2-BD59-A6C34878D82A}">
                    <a16:rowId xmlns:a16="http://schemas.microsoft.com/office/drawing/2014/main" val="215343156"/>
                  </a:ext>
                </a:extLst>
              </a:tr>
              <a:tr h="326306">
                <a:tc>
                  <a:txBody>
                    <a:bodyPr/>
                    <a:lstStyle/>
                    <a:p>
                      <a:r>
                        <a:rPr lang="it-IT" sz="1400" dirty="0"/>
                        <a:t>Carta e cartone</a:t>
                      </a:r>
                    </a:p>
                  </a:txBody>
                  <a:tcPr/>
                </a:tc>
                <a:tc>
                  <a:txBody>
                    <a:bodyPr/>
                    <a:lstStyle/>
                    <a:p>
                      <a:pPr algn="ctr"/>
                      <a:r>
                        <a:rPr lang="it-IT" sz="1400" dirty="0"/>
                        <a:t>62.770</a:t>
                      </a:r>
                    </a:p>
                  </a:txBody>
                  <a:tcPr/>
                </a:tc>
                <a:extLst>
                  <a:ext uri="{0D108BD9-81ED-4DB2-BD59-A6C34878D82A}">
                    <a16:rowId xmlns:a16="http://schemas.microsoft.com/office/drawing/2014/main" val="1555094849"/>
                  </a:ext>
                </a:extLst>
              </a:tr>
              <a:tr h="326306">
                <a:tc>
                  <a:txBody>
                    <a:bodyPr/>
                    <a:lstStyle/>
                    <a:p>
                      <a:r>
                        <a:rPr lang="it-IT" sz="1400" dirty="0"/>
                        <a:t>Vetro</a:t>
                      </a:r>
                    </a:p>
                  </a:txBody>
                  <a:tcPr/>
                </a:tc>
                <a:tc>
                  <a:txBody>
                    <a:bodyPr/>
                    <a:lstStyle/>
                    <a:p>
                      <a:pPr algn="ctr"/>
                      <a:r>
                        <a:rPr lang="it-IT" sz="1400" dirty="0"/>
                        <a:t>77.505</a:t>
                      </a:r>
                    </a:p>
                  </a:txBody>
                  <a:tcPr/>
                </a:tc>
                <a:extLst>
                  <a:ext uri="{0D108BD9-81ED-4DB2-BD59-A6C34878D82A}">
                    <a16:rowId xmlns:a16="http://schemas.microsoft.com/office/drawing/2014/main" val="869657027"/>
                  </a:ext>
                </a:extLst>
              </a:tr>
              <a:tr h="326306">
                <a:tc>
                  <a:txBody>
                    <a:bodyPr/>
                    <a:lstStyle/>
                    <a:p>
                      <a:r>
                        <a:rPr lang="it-IT" sz="1400" dirty="0"/>
                        <a:t>Imballaggi in plastica</a:t>
                      </a:r>
                    </a:p>
                  </a:txBody>
                  <a:tcPr/>
                </a:tc>
                <a:tc>
                  <a:txBody>
                    <a:bodyPr/>
                    <a:lstStyle/>
                    <a:p>
                      <a:pPr algn="ctr"/>
                      <a:r>
                        <a:rPr lang="it-IT" sz="1400" dirty="0"/>
                        <a:t>56.070</a:t>
                      </a:r>
                    </a:p>
                  </a:txBody>
                  <a:tcPr/>
                </a:tc>
                <a:extLst>
                  <a:ext uri="{0D108BD9-81ED-4DB2-BD59-A6C34878D82A}">
                    <a16:rowId xmlns:a16="http://schemas.microsoft.com/office/drawing/2014/main" val="2269262280"/>
                  </a:ext>
                </a:extLst>
              </a:tr>
              <a:tr h="326306">
                <a:tc>
                  <a:txBody>
                    <a:bodyPr/>
                    <a:lstStyle/>
                    <a:p>
                      <a:r>
                        <a:rPr lang="it-IT" sz="1400" dirty="0"/>
                        <a:t>Legno</a:t>
                      </a:r>
                    </a:p>
                  </a:txBody>
                  <a:tcPr/>
                </a:tc>
                <a:tc>
                  <a:txBody>
                    <a:bodyPr/>
                    <a:lstStyle/>
                    <a:p>
                      <a:pPr algn="ctr"/>
                      <a:r>
                        <a:rPr lang="it-IT" sz="1400" dirty="0"/>
                        <a:t>11.230</a:t>
                      </a:r>
                    </a:p>
                  </a:txBody>
                  <a:tcPr/>
                </a:tc>
                <a:extLst>
                  <a:ext uri="{0D108BD9-81ED-4DB2-BD59-A6C34878D82A}">
                    <a16:rowId xmlns:a16="http://schemas.microsoft.com/office/drawing/2014/main" val="822348091"/>
                  </a:ext>
                </a:extLst>
              </a:tr>
              <a:tr h="326306">
                <a:tc>
                  <a:txBody>
                    <a:bodyPr/>
                    <a:lstStyle/>
                    <a:p>
                      <a:r>
                        <a:rPr lang="it-IT" sz="1400" dirty="0"/>
                        <a:t>Ingombranti</a:t>
                      </a:r>
                    </a:p>
                  </a:txBody>
                  <a:tcPr/>
                </a:tc>
                <a:tc>
                  <a:txBody>
                    <a:bodyPr/>
                    <a:lstStyle/>
                    <a:p>
                      <a:pPr algn="ctr"/>
                      <a:r>
                        <a:rPr lang="it-IT" sz="1400" dirty="0"/>
                        <a:t>22.650</a:t>
                      </a:r>
                    </a:p>
                  </a:txBody>
                  <a:tcPr/>
                </a:tc>
                <a:extLst>
                  <a:ext uri="{0D108BD9-81ED-4DB2-BD59-A6C34878D82A}">
                    <a16:rowId xmlns:a16="http://schemas.microsoft.com/office/drawing/2014/main" val="3259597884"/>
                  </a:ext>
                </a:extLst>
              </a:tr>
              <a:tr h="326306">
                <a:tc>
                  <a:txBody>
                    <a:bodyPr/>
                    <a:lstStyle/>
                    <a:p>
                      <a:r>
                        <a:rPr lang="it-IT" sz="1400" dirty="0"/>
                        <a:t>Metalli</a:t>
                      </a:r>
                    </a:p>
                  </a:txBody>
                  <a:tcPr/>
                </a:tc>
                <a:tc>
                  <a:txBody>
                    <a:bodyPr/>
                    <a:lstStyle/>
                    <a:p>
                      <a:pPr algn="ctr"/>
                      <a:r>
                        <a:rPr lang="it-IT" sz="1400" dirty="0"/>
                        <a:t>2.700</a:t>
                      </a:r>
                    </a:p>
                  </a:txBody>
                  <a:tcPr/>
                </a:tc>
                <a:extLst>
                  <a:ext uri="{0D108BD9-81ED-4DB2-BD59-A6C34878D82A}">
                    <a16:rowId xmlns:a16="http://schemas.microsoft.com/office/drawing/2014/main" val="2436624808"/>
                  </a:ext>
                </a:extLst>
              </a:tr>
              <a:tr h="303606">
                <a:tc>
                  <a:txBody>
                    <a:bodyPr/>
                    <a:lstStyle/>
                    <a:p>
                      <a:r>
                        <a:rPr lang="it-IT" sz="1400" dirty="0"/>
                        <a:t>RAEE</a:t>
                      </a:r>
                    </a:p>
                  </a:txBody>
                  <a:tcPr/>
                </a:tc>
                <a:tc>
                  <a:txBody>
                    <a:bodyPr/>
                    <a:lstStyle/>
                    <a:p>
                      <a:pPr algn="ctr"/>
                      <a:r>
                        <a:rPr lang="it-IT" sz="1400" dirty="0"/>
                        <a:t>1.960</a:t>
                      </a:r>
                    </a:p>
                  </a:txBody>
                  <a:tcPr/>
                </a:tc>
                <a:extLst>
                  <a:ext uri="{0D108BD9-81ED-4DB2-BD59-A6C34878D82A}">
                    <a16:rowId xmlns:a16="http://schemas.microsoft.com/office/drawing/2014/main" val="78466978"/>
                  </a:ext>
                </a:extLst>
              </a:tr>
              <a:tr h="326306">
                <a:tc>
                  <a:txBody>
                    <a:bodyPr/>
                    <a:lstStyle/>
                    <a:p>
                      <a:r>
                        <a:rPr lang="it-IT" sz="1400" dirty="0"/>
                        <a:t>Tessili</a:t>
                      </a:r>
                    </a:p>
                  </a:txBody>
                  <a:tcPr/>
                </a:tc>
                <a:tc>
                  <a:txBody>
                    <a:bodyPr/>
                    <a:lstStyle/>
                    <a:p>
                      <a:pPr algn="ctr"/>
                      <a:r>
                        <a:rPr lang="it-IT" sz="1400" dirty="0"/>
                        <a:t>3.700</a:t>
                      </a:r>
                    </a:p>
                  </a:txBody>
                  <a:tcPr/>
                </a:tc>
                <a:extLst>
                  <a:ext uri="{0D108BD9-81ED-4DB2-BD59-A6C34878D82A}">
                    <a16:rowId xmlns:a16="http://schemas.microsoft.com/office/drawing/2014/main" val="3311422638"/>
                  </a:ext>
                </a:extLst>
              </a:tr>
              <a:tr h="699236">
                <a:tc>
                  <a:txBody>
                    <a:bodyPr/>
                    <a:lstStyle/>
                    <a:p>
                      <a:r>
                        <a:rPr lang="it-IT" sz="1400" dirty="0"/>
                        <a:t>Altro (pile e farmaci, oli vegetali e grassi animali, inerti, pneumatici, toner, vernici, rifiuti da C&amp;D, ecc.)</a:t>
                      </a:r>
                    </a:p>
                  </a:txBody>
                  <a:tcPr/>
                </a:tc>
                <a:tc>
                  <a:txBody>
                    <a:bodyPr/>
                    <a:lstStyle/>
                    <a:p>
                      <a:pPr algn="ctr"/>
                      <a:r>
                        <a:rPr lang="it-IT" sz="1400" dirty="0"/>
                        <a:t>5.833</a:t>
                      </a:r>
                    </a:p>
                  </a:txBody>
                  <a:tcPr/>
                </a:tc>
                <a:extLst>
                  <a:ext uri="{0D108BD9-81ED-4DB2-BD59-A6C34878D82A}">
                    <a16:rowId xmlns:a16="http://schemas.microsoft.com/office/drawing/2014/main" val="3453493899"/>
                  </a:ext>
                </a:extLst>
              </a:tr>
              <a:tr h="326306">
                <a:tc>
                  <a:txBody>
                    <a:bodyPr/>
                    <a:lstStyle/>
                    <a:p>
                      <a:r>
                        <a:rPr lang="it-IT" sz="1400" b="0" dirty="0"/>
                        <a:t>RSU</a:t>
                      </a:r>
                    </a:p>
                  </a:txBody>
                  <a:tcPr/>
                </a:tc>
                <a:tc>
                  <a:txBody>
                    <a:bodyPr/>
                    <a:lstStyle/>
                    <a:p>
                      <a:pPr algn="ctr"/>
                      <a:r>
                        <a:rPr lang="it-IT" sz="1400" b="0" dirty="0"/>
                        <a:t>122.860</a:t>
                      </a:r>
                    </a:p>
                  </a:txBody>
                  <a:tcPr/>
                </a:tc>
                <a:extLst>
                  <a:ext uri="{0D108BD9-81ED-4DB2-BD59-A6C34878D82A}">
                    <a16:rowId xmlns:a16="http://schemas.microsoft.com/office/drawing/2014/main" val="398013642"/>
                  </a:ext>
                </a:extLst>
              </a:tr>
              <a:tr h="326306">
                <a:tc>
                  <a:txBody>
                    <a:bodyPr/>
                    <a:lstStyle/>
                    <a:p>
                      <a:r>
                        <a:rPr lang="it-IT" sz="1400" b="1" dirty="0"/>
                        <a:t>TOTALE RIFIUTI</a:t>
                      </a:r>
                    </a:p>
                  </a:txBody>
                  <a:tcPr/>
                </a:tc>
                <a:tc>
                  <a:txBody>
                    <a:bodyPr/>
                    <a:lstStyle/>
                    <a:p>
                      <a:pPr algn="ctr"/>
                      <a:r>
                        <a:rPr lang="it-IT" sz="1400" b="1" dirty="0"/>
                        <a:t>610.638</a:t>
                      </a:r>
                    </a:p>
                  </a:txBody>
                  <a:tcPr/>
                </a:tc>
                <a:extLst>
                  <a:ext uri="{0D108BD9-81ED-4DB2-BD59-A6C34878D82A}">
                    <a16:rowId xmlns:a16="http://schemas.microsoft.com/office/drawing/2014/main" val="2588918009"/>
                  </a:ext>
                </a:extLst>
              </a:tr>
            </a:tbl>
          </a:graphicData>
        </a:graphic>
      </p:graphicFrame>
      <p:sp>
        <p:nvSpPr>
          <p:cNvPr id="5" name="CasellaDiTesto 8">
            <a:extLst>
              <a:ext uri="{FF2B5EF4-FFF2-40B4-BE49-F238E27FC236}">
                <a16:creationId xmlns:a16="http://schemas.microsoft.com/office/drawing/2014/main" id="{3FF53EA3-B708-F076-14E4-C9489A14DE49}"/>
              </a:ext>
            </a:extLst>
          </p:cNvPr>
          <p:cNvSpPr/>
          <p:nvPr/>
        </p:nvSpPr>
        <p:spPr>
          <a:xfrm>
            <a:off x="6395630" y="3005456"/>
            <a:ext cx="2330168" cy="75488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uFillTx/>
                <a:latin typeface="Century Gothic" pitchFamily="34"/>
                <a:ea typeface="Arial Unicode MS" pitchFamily="2"/>
                <a:cs typeface="Mangal" pitchFamily="2"/>
              </a:rPr>
              <a:t>ANNO 2024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uFillTx/>
                <a:latin typeface="Century Gothic" pitchFamily="34"/>
                <a:ea typeface="Arial Unicode MS" pitchFamily="2"/>
                <a:cs typeface="Mangal" pitchFamily="2"/>
              </a:rPr>
              <a:t>RU </a:t>
            </a:r>
            <a:r>
              <a:rPr lang="it-IT" sz="1100" b="1" i="0" u="none" strike="noStrike" kern="1200" cap="none" spc="0" baseline="0" dirty="0">
                <a:uFillTx/>
                <a:latin typeface="Century Gothic" pitchFamily="34"/>
                <a:ea typeface="Arial Unicode MS" pitchFamily="2"/>
                <a:cs typeface="Mangal" pitchFamily="2"/>
              </a:rPr>
              <a:t>pro capite </a:t>
            </a:r>
            <a:r>
              <a:rPr lang="it-IT" sz="1400" b="1" dirty="0">
                <a:latin typeface="Century Gothic" pitchFamily="34"/>
                <a:ea typeface="Arial Unicode MS" pitchFamily="2"/>
                <a:cs typeface="Mangal" pitchFamily="2"/>
              </a:rPr>
              <a:t>86</a:t>
            </a:r>
            <a:r>
              <a:rPr lang="it-IT" sz="1400" b="1" i="0" u="none" strike="noStrike" kern="1200" cap="none" spc="0" baseline="0" dirty="0">
                <a:uFillTx/>
                <a:latin typeface="Century Gothic" pitchFamily="34"/>
                <a:ea typeface="Arial Unicode MS" pitchFamily="2"/>
                <a:cs typeface="Mangal" pitchFamily="2"/>
              </a:rPr>
              <a:t> </a:t>
            </a:r>
            <a:r>
              <a:rPr lang="it-IT" sz="1300" b="1" i="0" u="none" strike="noStrike" kern="1200" cap="none" spc="0" baseline="0" dirty="0">
                <a:uFillTx/>
                <a:latin typeface="Century Gothic" pitchFamily="34"/>
                <a:ea typeface="Arial Unicode MS" pitchFamily="2"/>
                <a:cs typeface="Mangal" pitchFamily="2"/>
              </a:rPr>
              <a:t>kg/ab</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dirty="0">
                <a:latin typeface="Century Gothic" pitchFamily="34"/>
                <a:ea typeface="Arial Unicode MS" pitchFamily="2"/>
                <a:cs typeface="Mangal" pitchFamily="2"/>
              </a:rPr>
              <a:t>RT </a:t>
            </a:r>
            <a:r>
              <a:rPr lang="it-IT" sz="1100" b="1" dirty="0">
                <a:latin typeface="Century Gothic" pitchFamily="34"/>
                <a:ea typeface="Arial Unicode MS" pitchFamily="2"/>
                <a:cs typeface="Mangal" pitchFamily="2"/>
              </a:rPr>
              <a:t>pro capite </a:t>
            </a:r>
            <a:r>
              <a:rPr lang="it-IT" sz="1400" b="1" dirty="0">
                <a:latin typeface="Century Gothic" pitchFamily="34"/>
                <a:ea typeface="Arial Unicode MS" pitchFamily="2"/>
                <a:cs typeface="Mangal" pitchFamily="2"/>
              </a:rPr>
              <a:t>429 </a:t>
            </a:r>
            <a:r>
              <a:rPr lang="it-IT" sz="1300" b="1" dirty="0">
                <a:latin typeface="Century Gothic" pitchFamily="34"/>
                <a:ea typeface="Arial Unicode MS" pitchFamily="2"/>
                <a:cs typeface="Mangal" pitchFamily="2"/>
              </a:rPr>
              <a:t>kg/ab</a:t>
            </a:r>
            <a:r>
              <a:rPr lang="it-IT" sz="1300" b="1" i="0" u="none" strike="noStrike" kern="1200" cap="none" spc="0" baseline="0" dirty="0">
                <a:uFillTx/>
                <a:latin typeface="Century Gothic" pitchFamily="34"/>
                <a:ea typeface="Arial Unicode MS" pitchFamily="2"/>
                <a:cs typeface="Mangal" pitchFamily="2"/>
              </a:rPr>
              <a:t> </a:t>
            </a:r>
          </a:p>
        </p:txBody>
      </p:sp>
      <p:sp>
        <p:nvSpPr>
          <p:cNvPr id="18" name="CasellaDiTesto 8">
            <a:extLst>
              <a:ext uri="{FF2B5EF4-FFF2-40B4-BE49-F238E27FC236}">
                <a16:creationId xmlns:a16="http://schemas.microsoft.com/office/drawing/2014/main" id="{DB4DA5B8-EF79-FC87-C594-16735BC4F247}"/>
              </a:ext>
            </a:extLst>
          </p:cNvPr>
          <p:cNvSpPr/>
          <p:nvPr/>
        </p:nvSpPr>
        <p:spPr>
          <a:xfrm>
            <a:off x="325405" y="6247565"/>
            <a:ext cx="7397490" cy="10963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ea typeface="Arial Unicode MS" pitchFamily="2"/>
                <a:cs typeface="Mangal" pitchFamily="2"/>
              </a:rPr>
              <a:t>LA PERFORMACE DEL COMUNE DI ROSIGNANO MONFERRATO E’ TRA LE MIGLIORI DEI COMUNI DEL CONSORZIO CASALESE RIFIUTI. OCCORRE PERO’ CONTINUARE A MIGLIORARE I RISULTATI OTTENUTI PER RAGGIUNGERE GLI OBIETTVI, VIA VIA PIU’ SFIDANTI, IMPOSTI DALLA REGIONE PIEMONTE.</a:t>
            </a:r>
          </a:p>
        </p:txBody>
      </p:sp>
      <p:pic>
        <p:nvPicPr>
          <p:cNvPr id="3" name="Immagine 2">
            <a:extLst>
              <a:ext uri="{FF2B5EF4-FFF2-40B4-BE49-F238E27FC236}">
                <a16:creationId xmlns:a16="http://schemas.microsoft.com/office/drawing/2014/main" id="{CF1F0BD7-8B24-7E0C-DDD4-5229C82774BE}"/>
              </a:ext>
            </a:extLst>
          </p:cNvPr>
          <p:cNvPicPr>
            <a:picLocks noChangeAspect="1"/>
          </p:cNvPicPr>
          <p:nvPr/>
        </p:nvPicPr>
        <p:blipFill rotWithShape="1">
          <a:blip r:embed="rId3"/>
          <a:srcRect l="30713" t="36031" r="50000" b="47460"/>
          <a:stretch/>
        </p:blipFill>
        <p:spPr>
          <a:xfrm>
            <a:off x="7969270" y="6423043"/>
            <a:ext cx="1785950" cy="859901"/>
          </a:xfrm>
          <a:prstGeom prst="rect">
            <a:avLst/>
          </a:prstGeom>
        </p:spPr>
      </p:pic>
      <p:sp>
        <p:nvSpPr>
          <p:cNvPr id="4" name="CasellaDiTesto 8">
            <a:extLst>
              <a:ext uri="{FF2B5EF4-FFF2-40B4-BE49-F238E27FC236}">
                <a16:creationId xmlns:a16="http://schemas.microsoft.com/office/drawing/2014/main" id="{4587C2E1-37B7-EFB0-85A4-516E3EC27603}"/>
              </a:ext>
            </a:extLst>
          </p:cNvPr>
          <p:cNvSpPr/>
          <p:nvPr/>
        </p:nvSpPr>
        <p:spPr>
          <a:xfrm>
            <a:off x="431800" y="276731"/>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I rifiuti raccolti nel territorio del Comune di Rosignano Monferrato</a:t>
            </a:r>
          </a:p>
        </p:txBody>
      </p:sp>
    </p:spTree>
    <p:extLst>
      <p:ext uri="{BB962C8B-B14F-4D97-AF65-F5344CB8AC3E}">
        <p14:creationId xmlns:p14="http://schemas.microsoft.com/office/powerpoint/2010/main" val="14219621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aphicFrame>
        <p:nvGraphicFramePr>
          <p:cNvPr id="8" name="Grafico 7">
            <a:extLst>
              <a:ext uri="{FF2B5EF4-FFF2-40B4-BE49-F238E27FC236}">
                <a16:creationId xmlns:a16="http://schemas.microsoft.com/office/drawing/2014/main" id="{C7E54F7B-16AF-9BA1-3DF4-FDF8B69D1B20}"/>
              </a:ext>
            </a:extLst>
          </p:cNvPr>
          <p:cNvGraphicFramePr/>
          <p:nvPr>
            <p:extLst>
              <p:ext uri="{D42A27DB-BD31-4B8C-83A1-F6EECF244321}">
                <p14:modId xmlns:p14="http://schemas.microsoft.com/office/powerpoint/2010/main" val="2528867395"/>
              </p:ext>
            </p:extLst>
          </p:nvPr>
        </p:nvGraphicFramePr>
        <p:xfrm>
          <a:off x="493506" y="1428831"/>
          <a:ext cx="9109334" cy="498646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Connettore diritto 29">
            <a:extLst>
              <a:ext uri="{FF2B5EF4-FFF2-40B4-BE49-F238E27FC236}">
                <a16:creationId xmlns:a16="http://schemas.microsoft.com/office/drawing/2014/main" id="{AE90E400-47C5-49D5-4BD0-280113441164}"/>
              </a:ext>
            </a:extLst>
          </p:cNvPr>
          <p:cNvCxnSpPr>
            <a:cxnSpLocks/>
          </p:cNvCxnSpPr>
          <p:nvPr/>
        </p:nvCxnSpPr>
        <p:spPr>
          <a:xfrm flipV="1">
            <a:off x="862804" y="3288927"/>
            <a:ext cx="8708881" cy="11868"/>
          </a:xfrm>
          <a:prstGeom prst="line">
            <a:avLst/>
          </a:prstGeom>
          <a:ln w="38100">
            <a:solidFill>
              <a:srgbClr val="FF0000"/>
            </a:solidFill>
            <a:prstDash val="dash"/>
          </a:ln>
        </p:spPr>
        <p:style>
          <a:lnRef idx="1">
            <a:schemeClr val="accent3"/>
          </a:lnRef>
          <a:fillRef idx="0">
            <a:schemeClr val="accent3"/>
          </a:fillRef>
          <a:effectRef idx="0">
            <a:schemeClr val="accent3"/>
          </a:effectRef>
          <a:fontRef idx="minor">
            <a:schemeClr val="tx1"/>
          </a:fontRef>
        </p:style>
      </p:cxnSp>
      <p:cxnSp>
        <p:nvCxnSpPr>
          <p:cNvPr id="35" name="Connettore 2 34">
            <a:extLst>
              <a:ext uri="{FF2B5EF4-FFF2-40B4-BE49-F238E27FC236}">
                <a16:creationId xmlns:a16="http://schemas.microsoft.com/office/drawing/2014/main" id="{A5CE52A3-C8E4-9A0D-ADC8-A9BF1765D509}"/>
              </a:ext>
            </a:extLst>
          </p:cNvPr>
          <p:cNvCxnSpPr>
            <a:cxnSpLocks/>
          </p:cNvCxnSpPr>
          <p:nvPr/>
        </p:nvCxnSpPr>
        <p:spPr>
          <a:xfrm>
            <a:off x="5048173" y="1979637"/>
            <a:ext cx="0" cy="50405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8">
            <a:extLst>
              <a:ext uri="{FF2B5EF4-FFF2-40B4-BE49-F238E27FC236}">
                <a16:creationId xmlns:a16="http://schemas.microsoft.com/office/drawing/2014/main" id="{B2DCA2D0-D4A9-865A-0863-AE2EE7501331}"/>
              </a:ext>
            </a:extLst>
          </p:cNvPr>
          <p:cNvSpPr/>
          <p:nvPr/>
        </p:nvSpPr>
        <p:spPr>
          <a:xfrm>
            <a:off x="4215134" y="1596113"/>
            <a:ext cx="2001557" cy="3146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dirty="0">
                <a:solidFill>
                  <a:schemeClr val="accent2"/>
                </a:solidFill>
                <a:ea typeface="Arial Unicode MS" pitchFamily="2"/>
                <a:cs typeface="Mangal" pitchFamily="2"/>
              </a:rPr>
              <a:t>APPLICAZIONE TARIP</a:t>
            </a:r>
            <a:endParaRPr lang="it-IT" sz="1400" b="1" i="0" u="none" strike="noStrike" kern="1200" cap="none" spc="0" baseline="0" dirty="0">
              <a:solidFill>
                <a:schemeClr val="accent2"/>
              </a:solidFill>
              <a:uFillTx/>
              <a:ea typeface="Arial Unicode MS" pitchFamily="2"/>
              <a:cs typeface="Mangal" pitchFamily="2"/>
            </a:endParaRPr>
          </a:p>
        </p:txBody>
      </p:sp>
      <p:sp>
        <p:nvSpPr>
          <p:cNvPr id="4" name="CasellaDiTesto 8">
            <a:extLst>
              <a:ext uri="{FF2B5EF4-FFF2-40B4-BE49-F238E27FC236}">
                <a16:creationId xmlns:a16="http://schemas.microsoft.com/office/drawing/2014/main" id="{6CBEFFD5-BCF6-5947-EBB9-95B5330AF928}"/>
              </a:ext>
            </a:extLst>
          </p:cNvPr>
          <p:cNvSpPr/>
          <p:nvPr/>
        </p:nvSpPr>
        <p:spPr>
          <a:xfrm>
            <a:off x="395474" y="818488"/>
            <a:ext cx="3852750" cy="7206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OBIETTIVO 2012: </a:t>
            </a:r>
            <a:r>
              <a:rPr lang="it-IT" sz="1600" b="1" i="0" u="none" strike="noStrike" kern="1200" cap="none" spc="0" baseline="0" dirty="0">
                <a:solidFill>
                  <a:srgbClr val="FF0000"/>
                </a:solidFill>
                <a:uFillTx/>
                <a:ea typeface="Arial Unicode MS" pitchFamily="2"/>
                <a:cs typeface="Mangal" pitchFamily="2"/>
              </a:rPr>
              <a:t>%RD 65% D.LGS. 152/06</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800" b="1" i="0" u="none" strike="noStrike" kern="1200" cap="none" spc="0" baseline="0" dirty="0">
              <a:solidFill>
                <a:srgbClr val="FF0000"/>
              </a:solidFill>
              <a:uFillTx/>
              <a:ea typeface="Arial Unicode MS"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OBIETTIVO 2025: </a:t>
            </a:r>
            <a:r>
              <a:rPr lang="it-IT" sz="1600" b="1" i="0" u="none" strike="noStrike" kern="1200" cap="none" spc="0" baseline="0" dirty="0">
                <a:solidFill>
                  <a:schemeClr val="accent4"/>
                </a:solidFill>
                <a:uFillTx/>
                <a:ea typeface="Arial Unicode MS" pitchFamily="2"/>
                <a:cs typeface="Mangal" pitchFamily="2"/>
              </a:rPr>
              <a:t>%</a:t>
            </a:r>
            <a:r>
              <a:rPr lang="it-IT" sz="1600" b="1" dirty="0">
                <a:solidFill>
                  <a:schemeClr val="accent4"/>
                </a:solidFill>
                <a:ea typeface="Arial Unicode MS" pitchFamily="2"/>
                <a:cs typeface="Mangal" pitchFamily="2"/>
              </a:rPr>
              <a:t>RD 70% PRUBAI</a:t>
            </a:r>
            <a:endParaRPr lang="it-IT" sz="1600" b="1" i="0" u="none" strike="noStrike" kern="1200" cap="none" spc="0" baseline="0" dirty="0">
              <a:solidFill>
                <a:schemeClr val="accent4"/>
              </a:solidFill>
              <a:uFillTx/>
              <a:ea typeface="Arial Unicode MS" pitchFamily="2"/>
              <a:cs typeface="Mangal" pitchFamily="2"/>
            </a:endParaRPr>
          </a:p>
        </p:txBody>
      </p:sp>
      <p:sp>
        <p:nvSpPr>
          <p:cNvPr id="6" name="CasellaDiTesto 8">
            <a:extLst>
              <a:ext uri="{FF2B5EF4-FFF2-40B4-BE49-F238E27FC236}">
                <a16:creationId xmlns:a16="http://schemas.microsoft.com/office/drawing/2014/main" id="{43C34648-F27B-1D1F-DC51-9762E999E7FC}"/>
              </a:ext>
            </a:extLst>
          </p:cNvPr>
          <p:cNvSpPr/>
          <p:nvPr/>
        </p:nvSpPr>
        <p:spPr>
          <a:xfrm>
            <a:off x="368858" y="6397287"/>
            <a:ext cx="7479766" cy="59541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ea typeface="Arial Unicode MS" pitchFamily="2"/>
                <a:cs typeface="Mangal" pitchFamily="2"/>
              </a:rPr>
              <a:t>IL COMUNE DI ROSIGNANO MONFERRATO – A PARTIRE DAL 2018 1° ANNO DI APPLICAZIONE DELLA TARIP – E’ STABILMENTE SOPRA L’OBIETTIVO DEL 65% DI RD</a:t>
            </a:r>
            <a:endParaRPr lang="it-IT" sz="1600" b="1" i="0" u="none" strike="noStrike" kern="1200" cap="none" spc="0" baseline="0" dirty="0">
              <a:uFillTx/>
              <a:ea typeface="Arial Unicode MS" pitchFamily="2"/>
              <a:cs typeface="Mangal" pitchFamily="2"/>
            </a:endParaRPr>
          </a:p>
        </p:txBody>
      </p:sp>
      <p:pic>
        <p:nvPicPr>
          <p:cNvPr id="9" name="Immagine 8">
            <a:extLst>
              <a:ext uri="{FF2B5EF4-FFF2-40B4-BE49-F238E27FC236}">
                <a16:creationId xmlns:a16="http://schemas.microsoft.com/office/drawing/2014/main" id="{EC23E738-4C5B-C0FB-CE44-1AFA630CCD6B}"/>
              </a:ext>
            </a:extLst>
          </p:cNvPr>
          <p:cNvPicPr>
            <a:picLocks noChangeAspect="1"/>
          </p:cNvPicPr>
          <p:nvPr/>
        </p:nvPicPr>
        <p:blipFill rotWithShape="1">
          <a:blip r:embed="rId4"/>
          <a:srcRect l="30713" t="36031" r="50000" b="47460"/>
          <a:stretch/>
        </p:blipFill>
        <p:spPr>
          <a:xfrm>
            <a:off x="7969270" y="6423043"/>
            <a:ext cx="1785950" cy="859901"/>
          </a:xfrm>
          <a:prstGeom prst="rect">
            <a:avLst/>
          </a:prstGeom>
        </p:spPr>
      </p:pic>
      <p:cxnSp>
        <p:nvCxnSpPr>
          <p:cNvPr id="2" name="Connettore diritto 1">
            <a:extLst>
              <a:ext uri="{FF2B5EF4-FFF2-40B4-BE49-F238E27FC236}">
                <a16:creationId xmlns:a16="http://schemas.microsoft.com/office/drawing/2014/main" id="{2E2BB8F1-2C08-6FFE-6D50-083657B9C1FC}"/>
              </a:ext>
            </a:extLst>
          </p:cNvPr>
          <p:cNvCxnSpPr>
            <a:cxnSpLocks/>
          </p:cNvCxnSpPr>
          <p:nvPr/>
        </p:nvCxnSpPr>
        <p:spPr>
          <a:xfrm>
            <a:off x="863847" y="3131765"/>
            <a:ext cx="8708881" cy="0"/>
          </a:xfrm>
          <a:prstGeom prst="line">
            <a:avLst/>
          </a:prstGeom>
          <a:ln w="38100">
            <a:solidFill>
              <a:srgbClr val="7030A0"/>
            </a:solidFill>
            <a:prstDash val="dash"/>
          </a:ln>
        </p:spPr>
        <p:style>
          <a:lnRef idx="1">
            <a:schemeClr val="accent3"/>
          </a:lnRef>
          <a:fillRef idx="0">
            <a:schemeClr val="accent3"/>
          </a:fillRef>
          <a:effectRef idx="0">
            <a:schemeClr val="accent3"/>
          </a:effectRef>
          <a:fontRef idx="minor">
            <a:schemeClr val="tx1"/>
          </a:fontRef>
        </p:style>
      </p:cxnSp>
      <p:sp>
        <p:nvSpPr>
          <p:cNvPr id="10" name="CasellaDiTesto 8">
            <a:extLst>
              <a:ext uri="{FF2B5EF4-FFF2-40B4-BE49-F238E27FC236}">
                <a16:creationId xmlns:a16="http://schemas.microsoft.com/office/drawing/2014/main" id="{04B53E93-4692-414C-B0A3-557F5E7761E5}"/>
              </a:ext>
            </a:extLst>
          </p:cNvPr>
          <p:cNvSpPr/>
          <p:nvPr/>
        </p:nvSpPr>
        <p:spPr>
          <a:xfrm>
            <a:off x="439711" y="352486"/>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6"/>
          </a:lnRef>
          <a:fillRef idx="2">
            <a:schemeClr val="accent6"/>
          </a:fillRef>
          <a:effectRef idx="1">
            <a:schemeClr val="accent6"/>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6">
                    <a:lumMod val="75000"/>
                  </a:schemeClr>
                </a:solidFill>
                <a:latin typeface="Century Gothic" pitchFamily="34"/>
                <a:ea typeface="Arial Unicode MS" pitchFamily="2"/>
                <a:cs typeface="Mangal" pitchFamily="2"/>
              </a:rPr>
              <a:t>Il percorso del Comune di Rosignano Monferrato: %RD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ico 8">
            <a:extLst>
              <a:ext uri="{FF2B5EF4-FFF2-40B4-BE49-F238E27FC236}">
                <a16:creationId xmlns:a16="http://schemas.microsoft.com/office/drawing/2014/main" id="{651A35B3-9497-205A-FD95-358E05F01053}"/>
              </a:ext>
            </a:extLst>
          </p:cNvPr>
          <p:cNvGraphicFramePr/>
          <p:nvPr>
            <p:extLst>
              <p:ext uri="{D42A27DB-BD31-4B8C-83A1-F6EECF244321}">
                <p14:modId xmlns:p14="http://schemas.microsoft.com/office/powerpoint/2010/main" val="4121538668"/>
              </p:ext>
            </p:extLst>
          </p:nvPr>
        </p:nvGraphicFramePr>
        <p:xfrm>
          <a:off x="276138" y="1440699"/>
          <a:ext cx="9109334" cy="4986465"/>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Connettore diritto 13">
            <a:extLst>
              <a:ext uri="{FF2B5EF4-FFF2-40B4-BE49-F238E27FC236}">
                <a16:creationId xmlns:a16="http://schemas.microsoft.com/office/drawing/2014/main" id="{9329AE5D-BF33-B636-1B07-38AE453C7E01}"/>
              </a:ext>
            </a:extLst>
          </p:cNvPr>
          <p:cNvCxnSpPr>
            <a:cxnSpLocks/>
          </p:cNvCxnSpPr>
          <p:nvPr/>
        </p:nvCxnSpPr>
        <p:spPr>
          <a:xfrm>
            <a:off x="839169" y="3124565"/>
            <a:ext cx="8784976" cy="0"/>
          </a:xfrm>
          <a:prstGeom prst="line">
            <a:avLst/>
          </a:prstGeom>
          <a:ln w="38100">
            <a:solidFill>
              <a:srgbClr val="7030A0"/>
            </a:solidFill>
            <a:prstDash val="dash"/>
          </a:ln>
        </p:spPr>
        <p:style>
          <a:lnRef idx="1">
            <a:schemeClr val="accent3"/>
          </a:lnRef>
          <a:fillRef idx="0">
            <a:schemeClr val="accent3"/>
          </a:fillRef>
          <a:effectRef idx="0">
            <a:schemeClr val="accent3"/>
          </a:effectRef>
          <a:fontRef idx="minor">
            <a:schemeClr val="tx1"/>
          </a:fontRef>
        </p:style>
      </p:cxnSp>
      <p:sp>
        <p:nvSpPr>
          <p:cNvPr id="18" name="CasellaDiTesto 8">
            <a:extLst>
              <a:ext uri="{FF2B5EF4-FFF2-40B4-BE49-F238E27FC236}">
                <a16:creationId xmlns:a16="http://schemas.microsoft.com/office/drawing/2014/main" id="{DE559E59-C76C-44D4-E6F5-B1D247463C68}"/>
              </a:ext>
            </a:extLst>
          </p:cNvPr>
          <p:cNvSpPr/>
          <p:nvPr/>
        </p:nvSpPr>
        <p:spPr>
          <a:xfrm>
            <a:off x="7021292" y="2650376"/>
            <a:ext cx="2736361" cy="4403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i="0" u="none" strike="noStrike" kern="1200" cap="none" spc="0" baseline="0" dirty="0">
                <a:solidFill>
                  <a:srgbClr val="000000"/>
                </a:solidFill>
                <a:uFillTx/>
                <a:ea typeface="Arial Unicode MS" pitchFamily="2"/>
                <a:cs typeface="Mangal" pitchFamily="2"/>
              </a:rPr>
              <a:t>126 kg/ab OBIETTIVO 2025 L.R. 1/2018 (agg. L.R. 4/2021)</a:t>
            </a:r>
          </a:p>
        </p:txBody>
      </p:sp>
      <p:cxnSp>
        <p:nvCxnSpPr>
          <p:cNvPr id="2" name="Connettore 2 1">
            <a:extLst>
              <a:ext uri="{FF2B5EF4-FFF2-40B4-BE49-F238E27FC236}">
                <a16:creationId xmlns:a16="http://schemas.microsoft.com/office/drawing/2014/main" id="{03BE8060-C978-D346-FE08-768360E24415}"/>
              </a:ext>
            </a:extLst>
          </p:cNvPr>
          <p:cNvCxnSpPr>
            <a:cxnSpLocks/>
          </p:cNvCxnSpPr>
          <p:nvPr/>
        </p:nvCxnSpPr>
        <p:spPr>
          <a:xfrm>
            <a:off x="5112320" y="1910747"/>
            <a:ext cx="0" cy="186909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436F8485-17F0-F039-A1E3-357EBF329A7F}"/>
              </a:ext>
            </a:extLst>
          </p:cNvPr>
          <p:cNvCxnSpPr>
            <a:cxnSpLocks/>
          </p:cNvCxnSpPr>
          <p:nvPr/>
        </p:nvCxnSpPr>
        <p:spPr>
          <a:xfrm>
            <a:off x="839169" y="2356765"/>
            <a:ext cx="8784976" cy="0"/>
          </a:xfrm>
          <a:prstGeom prst="line">
            <a:avLst/>
          </a:prstGeom>
          <a:ln w="38100">
            <a:solidFill>
              <a:srgbClr val="FF0000"/>
            </a:solidFill>
            <a:prstDash val="dash"/>
          </a:ln>
        </p:spPr>
        <p:style>
          <a:lnRef idx="1">
            <a:schemeClr val="accent3"/>
          </a:lnRef>
          <a:fillRef idx="0">
            <a:schemeClr val="accent3"/>
          </a:fillRef>
          <a:effectRef idx="0">
            <a:schemeClr val="accent3"/>
          </a:effectRef>
          <a:fontRef idx="minor">
            <a:schemeClr val="tx1"/>
          </a:fontRef>
        </p:style>
      </p:cxnSp>
      <p:sp>
        <p:nvSpPr>
          <p:cNvPr id="7" name="CasellaDiTesto 8">
            <a:extLst>
              <a:ext uri="{FF2B5EF4-FFF2-40B4-BE49-F238E27FC236}">
                <a16:creationId xmlns:a16="http://schemas.microsoft.com/office/drawing/2014/main" id="{1BED8011-2D0F-7EB4-A7C0-ED49389111DF}"/>
              </a:ext>
            </a:extLst>
          </p:cNvPr>
          <p:cNvSpPr/>
          <p:nvPr/>
        </p:nvSpPr>
        <p:spPr>
          <a:xfrm>
            <a:off x="6996138" y="2055509"/>
            <a:ext cx="2736361" cy="26744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i="0" u="none" strike="noStrike" kern="1200" cap="none" spc="0" baseline="0" dirty="0">
                <a:solidFill>
                  <a:srgbClr val="000000"/>
                </a:solidFill>
                <a:uFillTx/>
                <a:ea typeface="Arial Unicode MS" pitchFamily="2"/>
                <a:cs typeface="Mangal" pitchFamily="2"/>
              </a:rPr>
              <a:t>159 kg/ab OBIETTIVO 2020 L.R. 1/2018</a:t>
            </a:r>
          </a:p>
        </p:txBody>
      </p:sp>
      <p:sp>
        <p:nvSpPr>
          <p:cNvPr id="4" name="CasellaDiTesto 8">
            <a:extLst>
              <a:ext uri="{FF2B5EF4-FFF2-40B4-BE49-F238E27FC236}">
                <a16:creationId xmlns:a16="http://schemas.microsoft.com/office/drawing/2014/main" id="{7DB34267-7125-0500-4718-01131542C413}"/>
              </a:ext>
            </a:extLst>
          </p:cNvPr>
          <p:cNvSpPr/>
          <p:nvPr/>
        </p:nvSpPr>
        <p:spPr>
          <a:xfrm>
            <a:off x="395474" y="818487"/>
            <a:ext cx="3924758" cy="106599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uFillTx/>
                <a:ea typeface="Arial Unicode MS" pitchFamily="2"/>
                <a:cs typeface="Mangal" pitchFamily="2"/>
              </a:rPr>
              <a:t>OBIETTIVI:     </a:t>
            </a:r>
            <a:r>
              <a:rPr lang="it-IT" sz="1600" b="1" i="0" u="none" strike="noStrike" kern="1200" cap="none" spc="0" baseline="0" dirty="0">
                <a:solidFill>
                  <a:srgbClr val="FF0000"/>
                </a:solidFill>
                <a:uFillTx/>
                <a:ea typeface="Arial Unicode MS" pitchFamily="2"/>
                <a:cs typeface="Mangal" pitchFamily="2"/>
              </a:rPr>
              <a:t>159 kg/ab NEL 2020</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solidFill>
                  <a:srgbClr val="FF0000"/>
                </a:solidFill>
                <a:ea typeface="Arial Unicode MS" pitchFamily="2"/>
                <a:cs typeface="Mangal" pitchFamily="2"/>
              </a:rPr>
              <a:t>	   </a:t>
            </a:r>
            <a:r>
              <a:rPr lang="it-IT" sz="1600" b="1" i="0" u="none" strike="noStrike" kern="1200" cap="none" spc="0" baseline="0" dirty="0">
                <a:solidFill>
                  <a:srgbClr val="7030A0"/>
                </a:solidFill>
                <a:uFillTx/>
                <a:ea typeface="Arial Unicode MS" pitchFamily="2"/>
                <a:cs typeface="Mangal" pitchFamily="2"/>
              </a:rPr>
              <a:t>126 kg/ab NEL 2025</a:t>
            </a:r>
          </a:p>
          <a:p>
            <a:pPr algn="just" hangingPunct="0">
              <a:defRPr sz="1800" b="0" i="0" u="none" strike="noStrike" kern="0" cap="none" spc="0" baseline="0">
                <a:solidFill>
                  <a:srgbClr val="000000"/>
                </a:solidFill>
                <a:uFillTx/>
              </a:defRPr>
            </a:pPr>
            <a:r>
              <a:rPr lang="it-IT" sz="1600" b="1" dirty="0">
                <a:solidFill>
                  <a:srgbClr val="FF0000"/>
                </a:solidFill>
                <a:ea typeface="Arial Unicode MS" pitchFamily="2"/>
                <a:cs typeface="Mangal" pitchFamily="2"/>
              </a:rPr>
              <a:t>	   </a:t>
            </a:r>
            <a:r>
              <a:rPr lang="it-IT" sz="1600" b="1" dirty="0">
                <a:solidFill>
                  <a:srgbClr val="008000"/>
                </a:solidFill>
                <a:ea typeface="Arial Unicode MS" pitchFamily="2"/>
                <a:cs typeface="Mangal" pitchFamily="2"/>
              </a:rPr>
              <a:t>090 </a:t>
            </a:r>
            <a:r>
              <a:rPr lang="it-IT" sz="1600" b="1" i="0" u="none" strike="noStrike" kern="1200" cap="none" spc="0" baseline="0" dirty="0">
                <a:solidFill>
                  <a:srgbClr val="008000"/>
                </a:solidFill>
                <a:uFillTx/>
                <a:ea typeface="Arial Unicode MS" pitchFamily="2"/>
                <a:cs typeface="Mangal" pitchFamily="2"/>
              </a:rPr>
              <a:t>kg/ab NEL 2035 (PRUBAI)</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400" b="1" i="0" u="none" strike="noStrike" kern="1200" cap="none" spc="0" baseline="0" dirty="0">
              <a:solidFill>
                <a:srgbClr val="FF0000"/>
              </a:solidFill>
              <a:uFillTx/>
              <a:latin typeface="Century Gothic" pitchFamily="34"/>
              <a:ea typeface="Arial Unicode MS" pitchFamily="2"/>
              <a:cs typeface="Mangal" pitchFamily="2"/>
            </a:endParaRPr>
          </a:p>
        </p:txBody>
      </p:sp>
      <p:sp>
        <p:nvSpPr>
          <p:cNvPr id="10" name="CasellaDiTesto 8">
            <a:extLst>
              <a:ext uri="{FF2B5EF4-FFF2-40B4-BE49-F238E27FC236}">
                <a16:creationId xmlns:a16="http://schemas.microsoft.com/office/drawing/2014/main" id="{BCCCC4CA-536B-7798-5C73-C55834316D3F}"/>
              </a:ext>
            </a:extLst>
          </p:cNvPr>
          <p:cNvSpPr/>
          <p:nvPr/>
        </p:nvSpPr>
        <p:spPr>
          <a:xfrm>
            <a:off x="4129640" y="1596112"/>
            <a:ext cx="2001557" cy="3146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dirty="0">
                <a:solidFill>
                  <a:schemeClr val="accent2"/>
                </a:solidFill>
                <a:ea typeface="Arial Unicode MS" pitchFamily="2"/>
                <a:cs typeface="Mangal" pitchFamily="2"/>
              </a:rPr>
              <a:t>APPLICAZIONE TARIP</a:t>
            </a:r>
            <a:endParaRPr lang="it-IT" sz="1400" b="1" i="0" u="none" strike="noStrike" kern="1200" cap="none" spc="0" baseline="0" dirty="0">
              <a:solidFill>
                <a:schemeClr val="accent2"/>
              </a:solidFill>
              <a:uFillTx/>
              <a:ea typeface="Arial Unicode MS" pitchFamily="2"/>
              <a:cs typeface="Mangal" pitchFamily="2"/>
            </a:endParaRPr>
          </a:p>
        </p:txBody>
      </p:sp>
      <p:pic>
        <p:nvPicPr>
          <p:cNvPr id="12" name="Immagine 11">
            <a:extLst>
              <a:ext uri="{FF2B5EF4-FFF2-40B4-BE49-F238E27FC236}">
                <a16:creationId xmlns:a16="http://schemas.microsoft.com/office/drawing/2014/main" id="{6706E31C-96A2-210B-F984-7F1704B45E47}"/>
              </a:ext>
            </a:extLst>
          </p:cNvPr>
          <p:cNvPicPr>
            <a:picLocks noChangeAspect="1"/>
          </p:cNvPicPr>
          <p:nvPr/>
        </p:nvPicPr>
        <p:blipFill rotWithShape="1">
          <a:blip r:embed="rId4"/>
          <a:srcRect l="30713" t="36031" r="50000" b="47460"/>
          <a:stretch/>
        </p:blipFill>
        <p:spPr>
          <a:xfrm>
            <a:off x="7969270" y="6423043"/>
            <a:ext cx="1785950" cy="859901"/>
          </a:xfrm>
          <a:prstGeom prst="rect">
            <a:avLst/>
          </a:prstGeom>
        </p:spPr>
      </p:pic>
      <p:sp>
        <p:nvSpPr>
          <p:cNvPr id="13" name="CasellaDiTesto 8">
            <a:extLst>
              <a:ext uri="{FF2B5EF4-FFF2-40B4-BE49-F238E27FC236}">
                <a16:creationId xmlns:a16="http://schemas.microsoft.com/office/drawing/2014/main" id="{94F4C016-D180-D4B0-3B92-85EAA8A6CFAE}"/>
              </a:ext>
            </a:extLst>
          </p:cNvPr>
          <p:cNvSpPr/>
          <p:nvPr/>
        </p:nvSpPr>
        <p:spPr>
          <a:xfrm>
            <a:off x="370300" y="6572457"/>
            <a:ext cx="7406316" cy="59541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dirty="0">
                <a:ea typeface="Arial Unicode MS" pitchFamily="2"/>
                <a:cs typeface="Mangal" pitchFamily="2"/>
              </a:rPr>
              <a:t>IL COMUNE DI ROSIGNANO MONFERRATO – A PARTIRE DAL 2018 1° ANNO DI APPLICAZIONE DELLA TARIP – E’ STABILMENTE SOTTO L’OBIETTIVO DI 126 kg/ab RU</a:t>
            </a:r>
            <a:endParaRPr lang="it-IT" sz="1600" b="1" i="0" u="none" strike="noStrike" kern="1200" cap="none" spc="0" baseline="0" dirty="0">
              <a:uFillTx/>
              <a:ea typeface="Arial Unicode MS" pitchFamily="2"/>
              <a:cs typeface="Mangal" pitchFamily="2"/>
            </a:endParaRPr>
          </a:p>
        </p:txBody>
      </p:sp>
      <p:cxnSp>
        <p:nvCxnSpPr>
          <p:cNvPr id="3" name="Connettore diritto 2">
            <a:extLst>
              <a:ext uri="{FF2B5EF4-FFF2-40B4-BE49-F238E27FC236}">
                <a16:creationId xmlns:a16="http://schemas.microsoft.com/office/drawing/2014/main" id="{723BF4FF-95AC-7B95-B8CC-3CFCBEC566DC}"/>
              </a:ext>
            </a:extLst>
          </p:cNvPr>
          <p:cNvCxnSpPr>
            <a:cxnSpLocks/>
          </p:cNvCxnSpPr>
          <p:nvPr/>
        </p:nvCxnSpPr>
        <p:spPr>
          <a:xfrm>
            <a:off x="839169" y="3851845"/>
            <a:ext cx="8784976" cy="0"/>
          </a:xfrm>
          <a:prstGeom prst="line">
            <a:avLst/>
          </a:prstGeom>
          <a:ln w="38100">
            <a:solidFill>
              <a:srgbClr val="008000"/>
            </a:solidFill>
            <a:prstDash val="dash"/>
          </a:ln>
        </p:spPr>
        <p:style>
          <a:lnRef idx="1">
            <a:schemeClr val="accent3"/>
          </a:lnRef>
          <a:fillRef idx="0">
            <a:schemeClr val="accent3"/>
          </a:fillRef>
          <a:effectRef idx="0">
            <a:schemeClr val="accent3"/>
          </a:effectRef>
          <a:fontRef idx="minor">
            <a:schemeClr val="tx1"/>
          </a:fontRef>
        </p:style>
      </p:cxnSp>
      <p:sp>
        <p:nvSpPr>
          <p:cNvPr id="8" name="CasellaDiTesto 8">
            <a:extLst>
              <a:ext uri="{FF2B5EF4-FFF2-40B4-BE49-F238E27FC236}">
                <a16:creationId xmlns:a16="http://schemas.microsoft.com/office/drawing/2014/main" id="{179A12BD-D567-A43C-08F6-6949AAF0E2E6}"/>
              </a:ext>
            </a:extLst>
          </p:cNvPr>
          <p:cNvSpPr/>
          <p:nvPr/>
        </p:nvSpPr>
        <p:spPr>
          <a:xfrm>
            <a:off x="431850" y="354741"/>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p:spPr>
        <p:style>
          <a:lnRef idx="1">
            <a:schemeClr val="accent3"/>
          </a:lnRef>
          <a:fillRef idx="2">
            <a:schemeClr val="accent3"/>
          </a:fillRef>
          <a:effectRef idx="1">
            <a:schemeClr val="accent3"/>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3"/>
                </a:solidFill>
                <a:latin typeface="Century Gothic" pitchFamily="34"/>
                <a:ea typeface="Arial Unicode MS" pitchFamily="2"/>
                <a:cs typeface="Mangal" pitchFamily="2"/>
              </a:rPr>
              <a:t>Il percorso del Comune di Rosignano Monferrato: RU pro capite</a:t>
            </a:r>
          </a:p>
        </p:txBody>
      </p:sp>
    </p:spTree>
    <p:extLst>
      <p:ext uri="{BB962C8B-B14F-4D97-AF65-F5344CB8AC3E}">
        <p14:creationId xmlns:p14="http://schemas.microsoft.com/office/powerpoint/2010/main" val="22896220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32" name="Immagine 31">
            <a:extLst>
              <a:ext uri="{FF2B5EF4-FFF2-40B4-BE49-F238E27FC236}">
                <a16:creationId xmlns:a16="http://schemas.microsoft.com/office/drawing/2014/main" id="{8EA12B30-9B9B-61E0-802D-F6C90A179A55}"/>
              </a:ext>
            </a:extLst>
          </p:cNvPr>
          <p:cNvPicPr>
            <a:picLocks noChangeAspect="1"/>
          </p:cNvPicPr>
          <p:nvPr/>
        </p:nvPicPr>
        <p:blipFill rotWithShape="1">
          <a:blip r:embed="rId3"/>
          <a:srcRect l="40714" t="29681" r="50714" b="58889"/>
          <a:stretch/>
        </p:blipFill>
        <p:spPr>
          <a:xfrm>
            <a:off x="2018579" y="2166064"/>
            <a:ext cx="864095" cy="648072"/>
          </a:xfrm>
          <a:prstGeom prst="rect">
            <a:avLst/>
          </a:prstGeom>
        </p:spPr>
      </p:pic>
      <p:pic>
        <p:nvPicPr>
          <p:cNvPr id="33" name="Immagine 32">
            <a:extLst>
              <a:ext uri="{FF2B5EF4-FFF2-40B4-BE49-F238E27FC236}">
                <a16:creationId xmlns:a16="http://schemas.microsoft.com/office/drawing/2014/main" id="{C2071862-86D7-28B6-CB77-0105B1684B50}"/>
              </a:ext>
            </a:extLst>
          </p:cNvPr>
          <p:cNvPicPr>
            <a:picLocks noChangeAspect="1"/>
          </p:cNvPicPr>
          <p:nvPr/>
        </p:nvPicPr>
        <p:blipFill rotWithShape="1">
          <a:blip r:embed="rId3"/>
          <a:srcRect l="51595" t="41111" r="42142" b="48730"/>
          <a:stretch/>
        </p:blipFill>
        <p:spPr>
          <a:xfrm>
            <a:off x="8380181" y="2149618"/>
            <a:ext cx="631304" cy="576064"/>
          </a:xfrm>
          <a:prstGeom prst="rect">
            <a:avLst/>
          </a:prstGeom>
        </p:spPr>
      </p:pic>
      <p:pic>
        <p:nvPicPr>
          <p:cNvPr id="34" name="Immagine 33">
            <a:extLst>
              <a:ext uri="{FF2B5EF4-FFF2-40B4-BE49-F238E27FC236}">
                <a16:creationId xmlns:a16="http://schemas.microsoft.com/office/drawing/2014/main" id="{1AF26E1D-0CDE-48F0-369B-27C27C487CE8}"/>
              </a:ext>
            </a:extLst>
          </p:cNvPr>
          <p:cNvPicPr>
            <a:picLocks noChangeAspect="1"/>
          </p:cNvPicPr>
          <p:nvPr/>
        </p:nvPicPr>
        <p:blipFill rotWithShape="1">
          <a:blip r:embed="rId3"/>
          <a:srcRect l="40714" t="41111" r="50881" b="48730"/>
          <a:stretch/>
        </p:blipFill>
        <p:spPr>
          <a:xfrm>
            <a:off x="6130405" y="2166064"/>
            <a:ext cx="847326" cy="576064"/>
          </a:xfrm>
          <a:prstGeom prst="rect">
            <a:avLst/>
          </a:prstGeom>
        </p:spPr>
      </p:pic>
      <p:pic>
        <p:nvPicPr>
          <p:cNvPr id="35" name="Immagine 34">
            <a:extLst>
              <a:ext uri="{FF2B5EF4-FFF2-40B4-BE49-F238E27FC236}">
                <a16:creationId xmlns:a16="http://schemas.microsoft.com/office/drawing/2014/main" id="{4B04EC64-5F87-3AE9-978B-3986805F4A99}"/>
              </a:ext>
            </a:extLst>
          </p:cNvPr>
          <p:cNvPicPr>
            <a:picLocks noChangeAspect="1"/>
          </p:cNvPicPr>
          <p:nvPr/>
        </p:nvPicPr>
        <p:blipFill rotWithShape="1">
          <a:blip r:embed="rId3"/>
          <a:srcRect l="50715" t="29681" r="42142" b="58889"/>
          <a:stretch/>
        </p:blipFill>
        <p:spPr>
          <a:xfrm>
            <a:off x="4077682" y="2174777"/>
            <a:ext cx="720080" cy="648072"/>
          </a:xfrm>
          <a:prstGeom prst="rect">
            <a:avLst/>
          </a:prstGeom>
        </p:spPr>
      </p:pic>
      <p:sp>
        <p:nvSpPr>
          <p:cNvPr id="36" name="CasellaDiTesto 8">
            <a:extLst>
              <a:ext uri="{FF2B5EF4-FFF2-40B4-BE49-F238E27FC236}">
                <a16:creationId xmlns:a16="http://schemas.microsoft.com/office/drawing/2014/main" id="{CA7439FA-39E2-FB9A-2810-0A2037261093}"/>
              </a:ext>
            </a:extLst>
          </p:cNvPr>
          <p:cNvSpPr/>
          <p:nvPr/>
        </p:nvSpPr>
        <p:spPr>
          <a:xfrm>
            <a:off x="1415456" y="2820248"/>
            <a:ext cx="2052267" cy="54251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050" b="1" i="0" u="none" strike="noStrike" kern="1200" cap="none" spc="0" baseline="0" dirty="0">
                <a:solidFill>
                  <a:srgbClr val="000000"/>
                </a:solidFill>
                <a:uFillTx/>
                <a:ea typeface="Arial Unicode MS" pitchFamily="2"/>
                <a:cs typeface="Mangal" pitchFamily="2"/>
              </a:rPr>
              <a:t>SERVIZI COLLETTIVI</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900" dirty="0">
                <a:solidFill>
                  <a:srgbClr val="000000"/>
                </a:solidFill>
                <a:ea typeface="Arial Unicode MS" pitchFamily="2"/>
                <a:cs typeface="Mangal" pitchFamily="2"/>
              </a:rPr>
              <a:t>(pulizia del territorio, spazzamento, costi correlati ecc)</a:t>
            </a:r>
            <a:endParaRPr lang="it-IT" sz="900" i="0" u="none" strike="noStrike" kern="1200" cap="none" spc="0" baseline="0" dirty="0">
              <a:solidFill>
                <a:srgbClr val="000000"/>
              </a:solidFill>
              <a:uFillTx/>
              <a:ea typeface="Arial Unicode MS" pitchFamily="2"/>
              <a:cs typeface="Mangal" pitchFamily="2"/>
            </a:endParaRPr>
          </a:p>
        </p:txBody>
      </p:sp>
      <p:sp>
        <p:nvSpPr>
          <p:cNvPr id="37" name="CasellaDiTesto 8">
            <a:extLst>
              <a:ext uri="{FF2B5EF4-FFF2-40B4-BE49-F238E27FC236}">
                <a16:creationId xmlns:a16="http://schemas.microsoft.com/office/drawing/2014/main" id="{70E8A2B8-2902-91AA-A442-70D818119239}"/>
              </a:ext>
            </a:extLst>
          </p:cNvPr>
          <p:cNvSpPr/>
          <p:nvPr/>
        </p:nvSpPr>
        <p:spPr>
          <a:xfrm>
            <a:off x="3366762" y="2819812"/>
            <a:ext cx="2159422" cy="54251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050" b="1" u="none" strike="noStrike" kern="1200" cap="none" spc="0" baseline="0" dirty="0">
                <a:uFillTx/>
                <a:ea typeface="Arial Unicode MS" pitchFamily="2"/>
                <a:cs typeface="Mangal" pitchFamily="2"/>
              </a:rPr>
              <a:t>STRUTTURAZIONE DEL SERVIZIO</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900" dirty="0">
                <a:solidFill>
                  <a:srgbClr val="000000"/>
                </a:solidFill>
                <a:ea typeface="Arial Unicode MS" pitchFamily="2"/>
                <a:cs typeface="Mangal" pitchFamily="2"/>
              </a:rPr>
              <a:t>(investimenti, ammortamenti, costi fissi di raccolta ecc)</a:t>
            </a:r>
            <a:endParaRPr lang="it-IT" sz="900" i="0" u="none" strike="noStrike" kern="1200" cap="none" spc="0" baseline="0" dirty="0">
              <a:solidFill>
                <a:srgbClr val="000000"/>
              </a:solidFill>
              <a:uFillTx/>
              <a:ea typeface="Arial Unicode MS" pitchFamily="2"/>
              <a:cs typeface="Mangal" pitchFamily="2"/>
            </a:endParaRPr>
          </a:p>
        </p:txBody>
      </p:sp>
      <p:sp>
        <p:nvSpPr>
          <p:cNvPr id="38" name="CasellaDiTesto 8">
            <a:extLst>
              <a:ext uri="{FF2B5EF4-FFF2-40B4-BE49-F238E27FC236}">
                <a16:creationId xmlns:a16="http://schemas.microsoft.com/office/drawing/2014/main" id="{0A1835E1-9246-47AB-7D52-4C2453F5F646}"/>
              </a:ext>
            </a:extLst>
          </p:cNvPr>
          <p:cNvSpPr/>
          <p:nvPr/>
        </p:nvSpPr>
        <p:spPr>
          <a:xfrm>
            <a:off x="5579707" y="2797389"/>
            <a:ext cx="1944216" cy="40106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050" b="1" dirty="0">
                <a:solidFill>
                  <a:srgbClr val="000000"/>
                </a:solidFill>
                <a:ea typeface="Arial Unicode MS" pitchFamily="2"/>
                <a:cs typeface="Mangal" pitchFamily="2"/>
              </a:rPr>
              <a:t>RACCOLTA RIFIUTI</a:t>
            </a:r>
            <a:endParaRPr lang="it-IT" sz="1050" b="1" i="0" u="none" strike="noStrike" kern="1200" cap="none" spc="0" baseline="0" dirty="0">
              <a:solidFill>
                <a:srgbClr val="000000"/>
              </a:solidFill>
              <a:uFillTx/>
              <a:ea typeface="Arial Unicode MS" pitchFamily="2"/>
              <a:cs typeface="Mang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900" dirty="0">
                <a:solidFill>
                  <a:srgbClr val="000000"/>
                </a:solidFill>
                <a:ea typeface="Arial Unicode MS" pitchFamily="2"/>
                <a:cs typeface="Mangal" pitchFamily="2"/>
              </a:rPr>
              <a:t>(costi di raccolta e di trasporto)</a:t>
            </a:r>
            <a:endParaRPr lang="it-IT" sz="900" i="0" u="none" strike="noStrike" kern="1200" cap="none" spc="0" baseline="0" dirty="0">
              <a:solidFill>
                <a:srgbClr val="000000"/>
              </a:solidFill>
              <a:uFillTx/>
              <a:ea typeface="Arial Unicode MS" pitchFamily="2"/>
              <a:cs typeface="Mangal" pitchFamily="2"/>
            </a:endParaRPr>
          </a:p>
        </p:txBody>
      </p:sp>
      <p:sp>
        <p:nvSpPr>
          <p:cNvPr id="39" name="CasellaDiTesto 8">
            <a:extLst>
              <a:ext uri="{FF2B5EF4-FFF2-40B4-BE49-F238E27FC236}">
                <a16:creationId xmlns:a16="http://schemas.microsoft.com/office/drawing/2014/main" id="{1BE07EFC-BC27-444C-47FE-2A54F6600C0A}"/>
              </a:ext>
            </a:extLst>
          </p:cNvPr>
          <p:cNvSpPr/>
          <p:nvPr/>
        </p:nvSpPr>
        <p:spPr>
          <a:xfrm>
            <a:off x="7452828" y="2795947"/>
            <a:ext cx="2159422" cy="39978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050" b="1" dirty="0">
                <a:solidFill>
                  <a:srgbClr val="000000"/>
                </a:solidFill>
                <a:ea typeface="Arial Unicode MS" pitchFamily="2"/>
                <a:cs typeface="Mangal" pitchFamily="2"/>
              </a:rPr>
              <a:t>TRATTAMENTO E SMALTIMENTO</a:t>
            </a:r>
            <a:endParaRPr lang="it-IT" sz="1050" b="1" i="0" u="none" strike="noStrike" kern="1200" cap="none" spc="0" baseline="0" dirty="0">
              <a:solidFill>
                <a:srgbClr val="000000"/>
              </a:solidFill>
              <a:uFillTx/>
              <a:ea typeface="Arial Unicode MS" pitchFamily="2"/>
              <a:cs typeface="Mang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900" dirty="0">
                <a:solidFill>
                  <a:srgbClr val="000000"/>
                </a:solidFill>
                <a:ea typeface="Arial Unicode MS" pitchFamily="2"/>
                <a:cs typeface="Mangal" pitchFamily="2"/>
              </a:rPr>
              <a:t>(costi di trattamento e smaltimento)</a:t>
            </a:r>
            <a:endParaRPr lang="it-IT" sz="900" i="0" u="none" strike="noStrike" kern="1200" cap="none" spc="0" baseline="0" dirty="0">
              <a:solidFill>
                <a:srgbClr val="000000"/>
              </a:solidFill>
              <a:uFillTx/>
              <a:ea typeface="Arial Unicode MS" pitchFamily="2"/>
              <a:cs typeface="Mangal" pitchFamily="2"/>
            </a:endParaRPr>
          </a:p>
        </p:txBody>
      </p:sp>
      <p:sp>
        <p:nvSpPr>
          <p:cNvPr id="40" name="Freccia in giù 39">
            <a:extLst>
              <a:ext uri="{FF2B5EF4-FFF2-40B4-BE49-F238E27FC236}">
                <a16:creationId xmlns:a16="http://schemas.microsoft.com/office/drawing/2014/main" id="{40D53A32-EADA-AC6E-21E5-01966523B7CB}"/>
              </a:ext>
            </a:extLst>
          </p:cNvPr>
          <p:cNvSpPr/>
          <p:nvPr/>
        </p:nvSpPr>
        <p:spPr>
          <a:xfrm>
            <a:off x="2309974" y="3359152"/>
            <a:ext cx="187547" cy="2797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in giù 40">
            <a:extLst>
              <a:ext uri="{FF2B5EF4-FFF2-40B4-BE49-F238E27FC236}">
                <a16:creationId xmlns:a16="http://schemas.microsoft.com/office/drawing/2014/main" id="{8DB222E0-0436-ED6E-5C24-2407E548B6E4}"/>
              </a:ext>
            </a:extLst>
          </p:cNvPr>
          <p:cNvSpPr/>
          <p:nvPr/>
        </p:nvSpPr>
        <p:spPr>
          <a:xfrm>
            <a:off x="8492109" y="3352430"/>
            <a:ext cx="187547" cy="2911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in giù 41">
            <a:extLst>
              <a:ext uri="{FF2B5EF4-FFF2-40B4-BE49-F238E27FC236}">
                <a16:creationId xmlns:a16="http://schemas.microsoft.com/office/drawing/2014/main" id="{D6C88FF6-33A7-DC64-B29C-6941B3F750C6}"/>
              </a:ext>
            </a:extLst>
          </p:cNvPr>
          <p:cNvSpPr/>
          <p:nvPr/>
        </p:nvSpPr>
        <p:spPr>
          <a:xfrm>
            <a:off x="6450771" y="3349562"/>
            <a:ext cx="187547" cy="3083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Freccia in giù 42">
            <a:extLst>
              <a:ext uri="{FF2B5EF4-FFF2-40B4-BE49-F238E27FC236}">
                <a16:creationId xmlns:a16="http://schemas.microsoft.com/office/drawing/2014/main" id="{B54EE065-B624-DDE2-637D-866422C801DE}"/>
              </a:ext>
            </a:extLst>
          </p:cNvPr>
          <p:cNvSpPr/>
          <p:nvPr/>
        </p:nvSpPr>
        <p:spPr>
          <a:xfrm>
            <a:off x="4328725" y="3352431"/>
            <a:ext cx="187547" cy="2985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BD03BA65-17FF-DD18-8E21-5D7768CAB5DE}"/>
              </a:ext>
            </a:extLst>
          </p:cNvPr>
          <p:cNvSpPr/>
          <p:nvPr/>
        </p:nvSpPr>
        <p:spPr>
          <a:xfrm>
            <a:off x="1603445" y="3709971"/>
            <a:ext cx="7827976" cy="329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CasellaDiTesto 8">
            <a:extLst>
              <a:ext uri="{FF2B5EF4-FFF2-40B4-BE49-F238E27FC236}">
                <a16:creationId xmlns:a16="http://schemas.microsoft.com/office/drawing/2014/main" id="{B8CFA55D-FAE7-0EA2-3559-0B3E87DC3CAC}"/>
              </a:ext>
            </a:extLst>
          </p:cNvPr>
          <p:cNvSpPr/>
          <p:nvPr/>
        </p:nvSpPr>
        <p:spPr>
          <a:xfrm>
            <a:off x="3633776" y="3723388"/>
            <a:ext cx="3891862" cy="3136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200" b="1" dirty="0">
                <a:ea typeface="Arial Unicode MS" pitchFamily="2"/>
                <a:cs typeface="Mangal" pitchFamily="2"/>
              </a:rPr>
              <a:t>COSTI – PIANO </a:t>
            </a:r>
            <a:r>
              <a:rPr lang="it-IT" sz="1400" b="1" dirty="0">
                <a:ea typeface="Arial Unicode MS" pitchFamily="2"/>
                <a:cs typeface="Mangal" pitchFamily="2"/>
              </a:rPr>
              <a:t>ECONOMICO</a:t>
            </a:r>
            <a:r>
              <a:rPr lang="it-IT" sz="1200" b="1" dirty="0">
                <a:ea typeface="Arial Unicode MS" pitchFamily="2"/>
                <a:cs typeface="Mangal" pitchFamily="2"/>
              </a:rPr>
              <a:t> FINANZIARIO (PEF)</a:t>
            </a:r>
            <a:endParaRPr lang="it-IT" sz="1200" b="1" i="0" u="none" strike="noStrike" kern="1200" cap="none" spc="0" baseline="0" dirty="0">
              <a:uFillTx/>
              <a:ea typeface="Arial Unicode MS" pitchFamily="2"/>
              <a:cs typeface="Mangal" pitchFamily="2"/>
            </a:endParaRPr>
          </a:p>
        </p:txBody>
      </p:sp>
      <p:sp>
        <p:nvSpPr>
          <p:cNvPr id="50" name="CasellaDiTesto 8">
            <a:extLst>
              <a:ext uri="{FF2B5EF4-FFF2-40B4-BE49-F238E27FC236}">
                <a16:creationId xmlns:a16="http://schemas.microsoft.com/office/drawing/2014/main" id="{5995E85E-19AD-1C57-7B80-97B8F702ECC4}"/>
              </a:ext>
            </a:extLst>
          </p:cNvPr>
          <p:cNvSpPr/>
          <p:nvPr/>
        </p:nvSpPr>
        <p:spPr>
          <a:xfrm>
            <a:off x="578218" y="4788601"/>
            <a:ext cx="2052267" cy="5328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0000"/>
                </a:solidFill>
                <a:uFillTx/>
                <a:ea typeface="Arial Unicode MS" pitchFamily="2"/>
                <a:cs typeface="Mangal" pitchFamily="2"/>
              </a:rPr>
              <a:t>UTENZE </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0000"/>
                </a:solidFill>
                <a:uFillTx/>
                <a:ea typeface="Arial Unicode MS" pitchFamily="2"/>
                <a:cs typeface="Mangal" pitchFamily="2"/>
              </a:rPr>
              <a:t>DOMESTICHE</a:t>
            </a:r>
          </a:p>
        </p:txBody>
      </p:sp>
      <p:sp>
        <p:nvSpPr>
          <p:cNvPr id="51" name="CasellaDiTesto 8">
            <a:extLst>
              <a:ext uri="{FF2B5EF4-FFF2-40B4-BE49-F238E27FC236}">
                <a16:creationId xmlns:a16="http://schemas.microsoft.com/office/drawing/2014/main" id="{A52A3FC6-F797-4597-EAF7-2013E4861B29}"/>
              </a:ext>
            </a:extLst>
          </p:cNvPr>
          <p:cNvSpPr/>
          <p:nvPr/>
        </p:nvSpPr>
        <p:spPr>
          <a:xfrm>
            <a:off x="562229" y="5486181"/>
            <a:ext cx="2052267" cy="5328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0000"/>
                </a:solidFill>
                <a:uFillTx/>
                <a:ea typeface="Arial Unicode MS" pitchFamily="2"/>
                <a:cs typeface="Mangal" pitchFamily="2"/>
              </a:rPr>
              <a:t>UTENZE </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0000"/>
                </a:solidFill>
                <a:uFillTx/>
                <a:ea typeface="Arial Unicode MS" pitchFamily="2"/>
                <a:cs typeface="Mangal" pitchFamily="2"/>
              </a:rPr>
              <a:t>NON DOMESTICHE</a:t>
            </a:r>
          </a:p>
        </p:txBody>
      </p:sp>
      <p:cxnSp>
        <p:nvCxnSpPr>
          <p:cNvPr id="53" name="Connettore diritto 52">
            <a:extLst>
              <a:ext uri="{FF2B5EF4-FFF2-40B4-BE49-F238E27FC236}">
                <a16:creationId xmlns:a16="http://schemas.microsoft.com/office/drawing/2014/main" id="{D61E907B-1A18-8583-33F2-07771212F9E2}"/>
              </a:ext>
            </a:extLst>
          </p:cNvPr>
          <p:cNvCxnSpPr>
            <a:cxnSpLocks/>
          </p:cNvCxnSpPr>
          <p:nvPr/>
        </p:nvCxnSpPr>
        <p:spPr>
          <a:xfrm flipV="1">
            <a:off x="449038" y="5466890"/>
            <a:ext cx="9089461" cy="14527"/>
          </a:xfrm>
          <a:prstGeom prst="line">
            <a:avLst/>
          </a:prstGeom>
        </p:spPr>
        <p:style>
          <a:lnRef idx="1">
            <a:schemeClr val="accent1"/>
          </a:lnRef>
          <a:fillRef idx="0">
            <a:schemeClr val="accent1"/>
          </a:fillRef>
          <a:effectRef idx="0">
            <a:schemeClr val="accent1"/>
          </a:effectRef>
          <a:fontRef idx="minor">
            <a:schemeClr val="tx1"/>
          </a:fontRef>
        </p:style>
      </p:cxnSp>
      <p:sp>
        <p:nvSpPr>
          <p:cNvPr id="55" name="CasellaDiTesto 8">
            <a:extLst>
              <a:ext uri="{FF2B5EF4-FFF2-40B4-BE49-F238E27FC236}">
                <a16:creationId xmlns:a16="http://schemas.microsoft.com/office/drawing/2014/main" id="{E1C8A29B-43B0-8E1E-1F4D-51CFEB8DA050}"/>
              </a:ext>
            </a:extLst>
          </p:cNvPr>
          <p:cNvSpPr/>
          <p:nvPr/>
        </p:nvSpPr>
        <p:spPr>
          <a:xfrm>
            <a:off x="2891425" y="4222858"/>
            <a:ext cx="2052267" cy="3136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0000"/>
                </a:solidFill>
                <a:uFillTx/>
                <a:ea typeface="Arial Unicode MS" pitchFamily="2"/>
                <a:cs typeface="Mangal" pitchFamily="2"/>
              </a:rPr>
              <a:t>COSTI FISSI</a:t>
            </a:r>
          </a:p>
        </p:txBody>
      </p:sp>
      <p:sp>
        <p:nvSpPr>
          <p:cNvPr id="56" name="CasellaDiTesto 8">
            <a:extLst>
              <a:ext uri="{FF2B5EF4-FFF2-40B4-BE49-F238E27FC236}">
                <a16:creationId xmlns:a16="http://schemas.microsoft.com/office/drawing/2014/main" id="{9E068F15-C5A5-E385-50C9-EA85C47A4F62}"/>
              </a:ext>
            </a:extLst>
          </p:cNvPr>
          <p:cNvSpPr/>
          <p:nvPr/>
        </p:nvSpPr>
        <p:spPr>
          <a:xfrm>
            <a:off x="6909841" y="4222858"/>
            <a:ext cx="2052267" cy="3136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0000"/>
                </a:solidFill>
                <a:uFillTx/>
                <a:ea typeface="Arial Unicode MS" pitchFamily="2"/>
                <a:cs typeface="Mangal" pitchFamily="2"/>
              </a:rPr>
              <a:t>COSTI VARIABILI</a:t>
            </a:r>
          </a:p>
        </p:txBody>
      </p:sp>
      <p:sp>
        <p:nvSpPr>
          <p:cNvPr id="60" name="CasellaDiTesto 8">
            <a:extLst>
              <a:ext uri="{FF2B5EF4-FFF2-40B4-BE49-F238E27FC236}">
                <a16:creationId xmlns:a16="http://schemas.microsoft.com/office/drawing/2014/main" id="{51D992B7-481D-39D6-F8D8-C01CB9744B25}"/>
              </a:ext>
            </a:extLst>
          </p:cNvPr>
          <p:cNvSpPr/>
          <p:nvPr/>
        </p:nvSpPr>
        <p:spPr>
          <a:xfrm>
            <a:off x="2278760" y="4802586"/>
            <a:ext cx="1465059" cy="2667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dirty="0">
                <a:solidFill>
                  <a:srgbClr val="000000"/>
                </a:solidFill>
                <a:ea typeface="Arial Unicode MS" pitchFamily="2"/>
                <a:cs typeface="Mangal" pitchFamily="2"/>
              </a:rPr>
              <a:t>Tariffa fissa €/mq</a:t>
            </a:r>
            <a:endParaRPr lang="it-IT" sz="1100" b="1" i="0" u="none" strike="noStrike" kern="1200" cap="none" spc="0" baseline="0" dirty="0">
              <a:solidFill>
                <a:srgbClr val="000000"/>
              </a:solidFill>
              <a:uFillTx/>
              <a:ea typeface="Arial Unicode MS" pitchFamily="2"/>
              <a:cs typeface="Mangal" pitchFamily="2"/>
            </a:endParaRPr>
          </a:p>
        </p:txBody>
      </p:sp>
      <p:sp>
        <p:nvSpPr>
          <p:cNvPr id="61" name="CasellaDiTesto 8">
            <a:extLst>
              <a:ext uri="{FF2B5EF4-FFF2-40B4-BE49-F238E27FC236}">
                <a16:creationId xmlns:a16="http://schemas.microsoft.com/office/drawing/2014/main" id="{309EDED6-7DBE-D729-581A-CBC1BEBC258D}"/>
              </a:ext>
            </a:extLst>
          </p:cNvPr>
          <p:cNvSpPr/>
          <p:nvPr/>
        </p:nvSpPr>
        <p:spPr>
          <a:xfrm>
            <a:off x="6340932" y="4545491"/>
            <a:ext cx="2236327" cy="2667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dirty="0">
                <a:solidFill>
                  <a:srgbClr val="000000"/>
                </a:solidFill>
                <a:ea typeface="Arial Unicode MS" pitchFamily="2"/>
                <a:cs typeface="Mangal" pitchFamily="2"/>
              </a:rPr>
              <a:t>Tariffa variabile €/utenza</a:t>
            </a:r>
            <a:endParaRPr lang="it-IT" sz="1100" b="1" i="0" u="none" strike="noStrike" kern="1200" cap="none" spc="0" baseline="0" dirty="0">
              <a:solidFill>
                <a:srgbClr val="000000"/>
              </a:solidFill>
              <a:uFillTx/>
              <a:ea typeface="Arial Unicode MS" pitchFamily="2"/>
              <a:cs typeface="Mangal" pitchFamily="2"/>
            </a:endParaRPr>
          </a:p>
        </p:txBody>
      </p:sp>
      <p:sp>
        <p:nvSpPr>
          <p:cNvPr id="63" name="CasellaDiTesto 8">
            <a:extLst>
              <a:ext uri="{FF2B5EF4-FFF2-40B4-BE49-F238E27FC236}">
                <a16:creationId xmlns:a16="http://schemas.microsoft.com/office/drawing/2014/main" id="{391B262E-9C05-512C-BC09-5FFA6970A6B7}"/>
              </a:ext>
            </a:extLst>
          </p:cNvPr>
          <p:cNvSpPr/>
          <p:nvPr/>
        </p:nvSpPr>
        <p:spPr>
          <a:xfrm>
            <a:off x="6340932" y="4698717"/>
            <a:ext cx="3421916" cy="2667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dirty="0">
                <a:solidFill>
                  <a:srgbClr val="000000"/>
                </a:solidFill>
                <a:ea typeface="Arial Unicode MS" pitchFamily="2"/>
                <a:cs typeface="Mangal" pitchFamily="2"/>
              </a:rPr>
              <a:t>Tariffa variabile a volume €/svuotamento (120 l)</a:t>
            </a:r>
            <a:endParaRPr lang="it-IT" sz="1100" b="1" i="0" u="none" strike="noStrike" kern="1200" cap="none" spc="0" baseline="0" dirty="0">
              <a:solidFill>
                <a:srgbClr val="000000"/>
              </a:solidFill>
              <a:uFillTx/>
              <a:ea typeface="Arial Unicode MS" pitchFamily="2"/>
              <a:cs typeface="Mangal" pitchFamily="2"/>
            </a:endParaRPr>
          </a:p>
        </p:txBody>
      </p:sp>
      <p:sp>
        <p:nvSpPr>
          <p:cNvPr id="67" name="CasellaDiTesto 8">
            <a:extLst>
              <a:ext uri="{FF2B5EF4-FFF2-40B4-BE49-F238E27FC236}">
                <a16:creationId xmlns:a16="http://schemas.microsoft.com/office/drawing/2014/main" id="{B241EAD6-6EB1-7871-25ED-ED68FEA7C2ED}"/>
              </a:ext>
            </a:extLst>
          </p:cNvPr>
          <p:cNvSpPr/>
          <p:nvPr/>
        </p:nvSpPr>
        <p:spPr>
          <a:xfrm>
            <a:off x="2270009" y="5504031"/>
            <a:ext cx="3133459" cy="2667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dirty="0">
                <a:solidFill>
                  <a:srgbClr val="000000"/>
                </a:solidFill>
                <a:ea typeface="Arial Unicode MS" pitchFamily="2"/>
                <a:cs typeface="Mangal" pitchFamily="2"/>
              </a:rPr>
              <a:t>Tariffa fissa €/mq per categoria di utenza</a:t>
            </a:r>
            <a:endParaRPr lang="it-IT" sz="1100" b="1" i="0" u="none" strike="noStrike" kern="1200" cap="none" spc="0" baseline="0" dirty="0">
              <a:solidFill>
                <a:srgbClr val="000000"/>
              </a:solidFill>
              <a:uFillTx/>
              <a:ea typeface="Arial Unicode MS" pitchFamily="2"/>
              <a:cs typeface="Mangal" pitchFamily="2"/>
            </a:endParaRPr>
          </a:p>
        </p:txBody>
      </p:sp>
      <p:sp>
        <p:nvSpPr>
          <p:cNvPr id="68" name="CasellaDiTesto 8">
            <a:extLst>
              <a:ext uri="{FF2B5EF4-FFF2-40B4-BE49-F238E27FC236}">
                <a16:creationId xmlns:a16="http://schemas.microsoft.com/office/drawing/2014/main" id="{033B8775-9335-B27D-E48B-F4FECF5228D4}"/>
              </a:ext>
            </a:extLst>
          </p:cNvPr>
          <p:cNvSpPr/>
          <p:nvPr/>
        </p:nvSpPr>
        <p:spPr>
          <a:xfrm>
            <a:off x="6330193" y="5522653"/>
            <a:ext cx="3282577" cy="2667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dirty="0">
                <a:solidFill>
                  <a:srgbClr val="000000"/>
                </a:solidFill>
                <a:ea typeface="Arial Unicode MS" pitchFamily="2"/>
                <a:cs typeface="Mangal" pitchFamily="2"/>
              </a:rPr>
              <a:t>Tariffa variabile €/ per categoria di utenza</a:t>
            </a:r>
            <a:endParaRPr lang="it-IT" sz="1100" b="1" i="0" u="none" strike="noStrike" kern="1200" cap="none" spc="0" baseline="0" dirty="0">
              <a:solidFill>
                <a:srgbClr val="000000"/>
              </a:solidFill>
              <a:uFillTx/>
              <a:ea typeface="Arial Unicode MS" pitchFamily="2"/>
              <a:cs typeface="Mangal" pitchFamily="2"/>
            </a:endParaRPr>
          </a:p>
        </p:txBody>
      </p:sp>
      <p:sp>
        <p:nvSpPr>
          <p:cNvPr id="69" name="CasellaDiTesto 8">
            <a:extLst>
              <a:ext uri="{FF2B5EF4-FFF2-40B4-BE49-F238E27FC236}">
                <a16:creationId xmlns:a16="http://schemas.microsoft.com/office/drawing/2014/main" id="{B54246A9-6076-F098-658E-20990A06E082}"/>
              </a:ext>
            </a:extLst>
          </p:cNvPr>
          <p:cNvSpPr/>
          <p:nvPr/>
        </p:nvSpPr>
        <p:spPr>
          <a:xfrm>
            <a:off x="6330193" y="5695993"/>
            <a:ext cx="3421916" cy="2667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100" b="1" dirty="0">
                <a:solidFill>
                  <a:srgbClr val="000000"/>
                </a:solidFill>
                <a:ea typeface="Arial Unicode MS" pitchFamily="2"/>
                <a:cs typeface="Mangal" pitchFamily="2"/>
              </a:rPr>
              <a:t>Tariffa variabile a volume €/svuotamento (120 l)</a:t>
            </a:r>
            <a:endParaRPr lang="it-IT" sz="1100" b="1" i="0" u="none" strike="noStrike" kern="1200" cap="none" spc="0" baseline="0" dirty="0">
              <a:solidFill>
                <a:srgbClr val="000000"/>
              </a:solidFill>
              <a:uFillTx/>
              <a:ea typeface="Arial Unicode MS" pitchFamily="2"/>
              <a:cs typeface="Mangal" pitchFamily="2"/>
            </a:endParaRPr>
          </a:p>
        </p:txBody>
      </p:sp>
      <p:sp>
        <p:nvSpPr>
          <p:cNvPr id="70" name="CasellaDiTesto 8">
            <a:extLst>
              <a:ext uri="{FF2B5EF4-FFF2-40B4-BE49-F238E27FC236}">
                <a16:creationId xmlns:a16="http://schemas.microsoft.com/office/drawing/2014/main" id="{E267D635-99FA-E95B-0AF7-BA49434224E7}"/>
              </a:ext>
            </a:extLst>
          </p:cNvPr>
          <p:cNvSpPr/>
          <p:nvPr/>
        </p:nvSpPr>
        <p:spPr>
          <a:xfrm>
            <a:off x="300332" y="6406047"/>
            <a:ext cx="8853145" cy="10963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FF0000"/>
                </a:solidFill>
                <a:uFillTx/>
                <a:ea typeface="Arial Unicode MS" pitchFamily="2"/>
                <a:cs typeface="Mangal" pitchFamily="2"/>
              </a:rPr>
              <a:t>Cos’è importante:</a:t>
            </a:r>
          </a:p>
          <a:p>
            <a:pPr marL="171450" marR="0" lvl="0" indent="-171450" defTabSz="914400" rtl="0" fontAlgn="auto" hangingPunct="0">
              <a:lnSpc>
                <a:spcPct val="100000"/>
              </a:lnSpc>
              <a:spcBef>
                <a:spcPts val="0"/>
              </a:spcBef>
              <a:spcAft>
                <a:spcPts val="0"/>
              </a:spcAft>
              <a:buFontTx/>
              <a:buChar char="-"/>
              <a:tabLst/>
              <a:defRPr sz="1800" b="0" i="0" u="none" strike="noStrike" kern="0" cap="none" spc="0" baseline="0">
                <a:solidFill>
                  <a:srgbClr val="000000"/>
                </a:solidFill>
                <a:uFillTx/>
              </a:defRPr>
            </a:pPr>
            <a:r>
              <a:rPr lang="it-IT" sz="1600" b="1" dirty="0">
                <a:solidFill>
                  <a:srgbClr val="FF0000"/>
                </a:solidFill>
                <a:ea typeface="Arial Unicode MS" pitchFamily="2"/>
                <a:cs typeface="Mangal" pitchFamily="2"/>
              </a:rPr>
              <a:t>Differenziare bene, in modo da mettere nel bidone il meno possibile;</a:t>
            </a:r>
          </a:p>
          <a:p>
            <a:pPr marL="171450" marR="0" lvl="0" indent="-171450" defTabSz="914400" rtl="0" fontAlgn="auto" hangingPunct="0">
              <a:lnSpc>
                <a:spcPct val="100000"/>
              </a:lnSpc>
              <a:spcBef>
                <a:spcPts val="0"/>
              </a:spcBef>
              <a:spcAft>
                <a:spcPts val="0"/>
              </a:spcAft>
              <a:buFontTx/>
              <a:buChar char="-"/>
              <a:tabLst/>
              <a:defRPr sz="1800" b="0" i="0" u="none" strike="noStrike" kern="0" cap="none" spc="0" baseline="0">
                <a:solidFill>
                  <a:srgbClr val="000000"/>
                </a:solidFill>
                <a:uFillTx/>
              </a:defRPr>
            </a:pPr>
            <a:r>
              <a:rPr lang="it-IT" sz="1600" b="1" dirty="0">
                <a:solidFill>
                  <a:srgbClr val="FF0000"/>
                </a:solidFill>
                <a:ea typeface="Arial Unicode MS" pitchFamily="2"/>
                <a:cs typeface="Mangal" pitchFamily="2"/>
              </a:rPr>
              <a:t>Usare tutto il volume disponibile;</a:t>
            </a:r>
          </a:p>
          <a:p>
            <a:pPr marL="171450" marR="0" lvl="0" indent="-171450" defTabSz="914400" rtl="0" fontAlgn="auto" hangingPunct="0">
              <a:lnSpc>
                <a:spcPct val="100000"/>
              </a:lnSpc>
              <a:spcBef>
                <a:spcPts val="0"/>
              </a:spcBef>
              <a:spcAft>
                <a:spcPts val="0"/>
              </a:spcAft>
              <a:buFontTx/>
              <a:buChar char="-"/>
              <a:tabLst/>
              <a:defRPr sz="1800" b="0" i="0" u="none" strike="noStrike" kern="0" cap="none" spc="0" baseline="0">
                <a:solidFill>
                  <a:srgbClr val="000000"/>
                </a:solidFill>
                <a:uFillTx/>
              </a:defRPr>
            </a:pPr>
            <a:r>
              <a:rPr lang="it-IT" sz="1600" b="1" i="0" u="none" strike="noStrike" kern="1200" cap="none" spc="0" baseline="0" dirty="0">
                <a:solidFill>
                  <a:srgbClr val="FF0000"/>
                </a:solidFill>
                <a:uFillTx/>
                <a:ea typeface="Arial Unicode MS" pitchFamily="2"/>
                <a:cs typeface="Mangal" pitchFamily="2"/>
              </a:rPr>
              <a:t>Esporre il contenitore solo se necessario e con il coperchio chiuso (doppio svuotamento).</a:t>
            </a:r>
          </a:p>
        </p:txBody>
      </p:sp>
      <p:sp>
        <p:nvSpPr>
          <p:cNvPr id="71" name="CasellaDiTesto 8">
            <a:extLst>
              <a:ext uri="{FF2B5EF4-FFF2-40B4-BE49-F238E27FC236}">
                <a16:creationId xmlns:a16="http://schemas.microsoft.com/office/drawing/2014/main" id="{719C09DD-D6ED-D261-0010-11C73BD4A089}"/>
              </a:ext>
            </a:extLst>
          </p:cNvPr>
          <p:cNvSpPr/>
          <p:nvPr/>
        </p:nvSpPr>
        <p:spPr>
          <a:xfrm>
            <a:off x="323983" y="562941"/>
            <a:ext cx="9288787" cy="162864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400" i="0" u="none" strike="noStrike" kern="1200" cap="none" spc="0" baseline="0" dirty="0">
                <a:solidFill>
                  <a:srgbClr val="000000"/>
                </a:solidFill>
                <a:uFillTx/>
                <a:ea typeface="Arial Unicode MS" pitchFamily="2"/>
                <a:cs typeface="Mangal" pitchFamily="2"/>
              </a:rPr>
              <a:t>La </a:t>
            </a:r>
            <a:r>
              <a:rPr lang="it-IT" sz="1400" b="1" i="0" u="none" strike="noStrike" kern="1200" cap="none" spc="0" baseline="0" dirty="0">
                <a:solidFill>
                  <a:srgbClr val="000000"/>
                </a:solidFill>
                <a:uFillTx/>
                <a:ea typeface="Arial Unicode MS" pitchFamily="2"/>
                <a:cs typeface="Mangal" pitchFamily="2"/>
              </a:rPr>
              <a:t>TARIP</a:t>
            </a:r>
            <a:r>
              <a:rPr lang="it-IT" sz="1400" i="0" u="none" strike="noStrike" kern="1200" cap="none" spc="0" baseline="0" dirty="0">
                <a:solidFill>
                  <a:srgbClr val="000000"/>
                </a:solidFill>
                <a:uFillTx/>
                <a:ea typeface="Arial Unicode MS" pitchFamily="2"/>
                <a:cs typeface="Mangal" pitchFamily="2"/>
              </a:rPr>
              <a:t> – Tributo Puntuale è un sistema tariffario più equo rispetto alla TARI, tarato sulla quantità di rifiuto indifferenziato effettivamente prodotta da ciascuna utenza, secondo il principio </a:t>
            </a:r>
            <a:r>
              <a:rPr lang="it-IT" sz="1400" b="1" i="0" u="none" strike="noStrike" kern="1200" cap="none" spc="0" baseline="0" dirty="0">
                <a:solidFill>
                  <a:srgbClr val="000000"/>
                </a:solidFill>
                <a:uFillTx/>
                <a:ea typeface="Arial Unicode MS" pitchFamily="2"/>
                <a:cs typeface="Mangal" pitchFamily="2"/>
              </a:rPr>
              <a:t>«chi inquina paga»</a:t>
            </a:r>
            <a:r>
              <a:rPr lang="it-IT" sz="1400" i="0" u="none" strike="noStrike" kern="1200" cap="none" spc="0" baseline="0" dirty="0">
                <a:solidFill>
                  <a:srgbClr val="000000"/>
                </a:solidFill>
                <a:uFillTx/>
                <a:ea typeface="Arial Unicode MS" pitchFamily="2"/>
                <a:cs typeface="Mangal" pitchFamily="2"/>
              </a:rPr>
              <a:t>. </a:t>
            </a:r>
            <a:r>
              <a:rPr lang="it-IT" sz="1400" dirty="0">
                <a:solidFill>
                  <a:srgbClr val="000000"/>
                </a:solidFill>
                <a:ea typeface="Arial Unicode MS" pitchFamily="2"/>
                <a:cs typeface="Mangal" pitchFamily="2"/>
              </a:rPr>
              <a:t>Con la TARIP ogni utenza ha a disposizione un numero minimo di svuotamenti del contenitore dell’indifferenziato.  Rimanendo entro tale quota non si avranno aggravi di costo, in caso contrario ogni svuotamento aggiuntivo verrà addebitato nella bolletta di saldo. </a:t>
            </a:r>
            <a:r>
              <a:rPr lang="it-IT" sz="1400" i="0" u="none" strike="noStrike" kern="1200" cap="none" spc="0" baseline="0" dirty="0">
                <a:solidFill>
                  <a:srgbClr val="000000"/>
                </a:solidFill>
                <a:uFillTx/>
                <a:ea typeface="Arial Unicode MS" pitchFamily="2"/>
                <a:cs typeface="Mangal" pitchFamily="2"/>
              </a:rPr>
              <a:t>I contenitori per la raccolta del rifiuto indifferenziato</a:t>
            </a:r>
            <a:r>
              <a:rPr lang="it-IT" sz="1400" dirty="0">
                <a:solidFill>
                  <a:srgbClr val="000000"/>
                </a:solidFill>
                <a:ea typeface="Arial Unicode MS" pitchFamily="2"/>
                <a:cs typeface="Mangal" pitchFamily="2"/>
              </a:rPr>
              <a:t>, forniti da Cosmo SpA, sono dotati di un tag RFID che viene individuato e letto durante l’operazione di svuotamento dai mezzi di servizio. Ogni tag RFID è abbinato all’utenza (intesa come immobile) e conteggia il numero di volte che il contenitore viene svuotato.</a:t>
            </a:r>
            <a:endParaRPr lang="it-IT" sz="1400" i="0" u="none" strike="noStrike" kern="1200" cap="none" spc="0" baseline="0" dirty="0">
              <a:solidFill>
                <a:srgbClr val="000000"/>
              </a:solidFill>
              <a:uFillTx/>
              <a:ea typeface="Arial Unicode MS" pitchFamily="2"/>
              <a:cs typeface="Mangal" pitchFamily="2"/>
            </a:endParaRPr>
          </a:p>
        </p:txBody>
      </p:sp>
      <p:graphicFrame>
        <p:nvGraphicFramePr>
          <p:cNvPr id="72" name="Tabella 72">
            <a:extLst>
              <a:ext uri="{FF2B5EF4-FFF2-40B4-BE49-F238E27FC236}">
                <a16:creationId xmlns:a16="http://schemas.microsoft.com/office/drawing/2014/main" id="{1F5D1FB8-44C4-A861-4FF2-CEEEBBB26F15}"/>
              </a:ext>
            </a:extLst>
          </p:cNvPr>
          <p:cNvGraphicFramePr>
            <a:graphicFrameLocks noGrp="1"/>
          </p:cNvGraphicFramePr>
          <p:nvPr>
            <p:extLst>
              <p:ext uri="{D42A27DB-BD31-4B8C-83A1-F6EECF244321}">
                <p14:modId xmlns:p14="http://schemas.microsoft.com/office/powerpoint/2010/main" val="3110839804"/>
              </p:ext>
            </p:extLst>
          </p:nvPr>
        </p:nvGraphicFramePr>
        <p:xfrm>
          <a:off x="6395753" y="4946754"/>
          <a:ext cx="2894676" cy="457200"/>
        </p:xfrm>
        <a:graphic>
          <a:graphicData uri="http://schemas.openxmlformats.org/drawingml/2006/table">
            <a:tbl>
              <a:tblPr firstRow="1" bandRow="1">
                <a:tableStyleId>{5C22544A-7EE6-4342-B048-85BDC9FD1C3A}</a:tableStyleId>
              </a:tblPr>
              <a:tblGrid>
                <a:gridCol w="482446">
                  <a:extLst>
                    <a:ext uri="{9D8B030D-6E8A-4147-A177-3AD203B41FA5}">
                      <a16:colId xmlns:a16="http://schemas.microsoft.com/office/drawing/2014/main" val="3446311645"/>
                    </a:ext>
                  </a:extLst>
                </a:gridCol>
                <a:gridCol w="482446">
                  <a:extLst>
                    <a:ext uri="{9D8B030D-6E8A-4147-A177-3AD203B41FA5}">
                      <a16:colId xmlns:a16="http://schemas.microsoft.com/office/drawing/2014/main" val="3959392848"/>
                    </a:ext>
                  </a:extLst>
                </a:gridCol>
                <a:gridCol w="482446">
                  <a:extLst>
                    <a:ext uri="{9D8B030D-6E8A-4147-A177-3AD203B41FA5}">
                      <a16:colId xmlns:a16="http://schemas.microsoft.com/office/drawing/2014/main" val="961256351"/>
                    </a:ext>
                  </a:extLst>
                </a:gridCol>
                <a:gridCol w="482446">
                  <a:extLst>
                    <a:ext uri="{9D8B030D-6E8A-4147-A177-3AD203B41FA5}">
                      <a16:colId xmlns:a16="http://schemas.microsoft.com/office/drawing/2014/main" val="2586223451"/>
                    </a:ext>
                  </a:extLst>
                </a:gridCol>
                <a:gridCol w="482446">
                  <a:extLst>
                    <a:ext uri="{9D8B030D-6E8A-4147-A177-3AD203B41FA5}">
                      <a16:colId xmlns:a16="http://schemas.microsoft.com/office/drawing/2014/main" val="3277649004"/>
                    </a:ext>
                  </a:extLst>
                </a:gridCol>
                <a:gridCol w="482446">
                  <a:extLst>
                    <a:ext uri="{9D8B030D-6E8A-4147-A177-3AD203B41FA5}">
                      <a16:colId xmlns:a16="http://schemas.microsoft.com/office/drawing/2014/main" val="585430088"/>
                    </a:ext>
                  </a:extLst>
                </a:gridCol>
              </a:tblGrid>
              <a:tr h="212054">
                <a:tc>
                  <a:txBody>
                    <a:bodyPr/>
                    <a:lstStyle/>
                    <a:p>
                      <a:pPr algn="ctr"/>
                      <a:r>
                        <a:rPr lang="it-IT" sz="900" dirty="0"/>
                        <a:t>1</a:t>
                      </a:r>
                    </a:p>
                  </a:txBody>
                  <a:tcPr/>
                </a:tc>
                <a:tc>
                  <a:txBody>
                    <a:bodyPr/>
                    <a:lstStyle/>
                    <a:p>
                      <a:pPr algn="ctr"/>
                      <a:r>
                        <a:rPr lang="it-IT" sz="900" dirty="0"/>
                        <a:t>2</a:t>
                      </a:r>
                    </a:p>
                  </a:txBody>
                  <a:tcPr/>
                </a:tc>
                <a:tc>
                  <a:txBody>
                    <a:bodyPr/>
                    <a:lstStyle/>
                    <a:p>
                      <a:pPr algn="ctr"/>
                      <a:r>
                        <a:rPr lang="it-IT" sz="900" dirty="0"/>
                        <a:t>3</a:t>
                      </a:r>
                    </a:p>
                  </a:txBody>
                  <a:tcPr/>
                </a:tc>
                <a:tc>
                  <a:txBody>
                    <a:bodyPr/>
                    <a:lstStyle/>
                    <a:p>
                      <a:pPr algn="ctr"/>
                      <a:r>
                        <a:rPr lang="it-IT" sz="900" dirty="0"/>
                        <a:t>4</a:t>
                      </a:r>
                    </a:p>
                  </a:txBody>
                  <a:tcPr/>
                </a:tc>
                <a:tc>
                  <a:txBody>
                    <a:bodyPr/>
                    <a:lstStyle/>
                    <a:p>
                      <a:pPr algn="ctr"/>
                      <a:r>
                        <a:rPr lang="it-IT" sz="900" dirty="0"/>
                        <a:t>5</a:t>
                      </a:r>
                    </a:p>
                  </a:txBody>
                  <a:tcPr/>
                </a:tc>
                <a:tc>
                  <a:txBody>
                    <a:bodyPr/>
                    <a:lstStyle/>
                    <a:p>
                      <a:pPr algn="ctr"/>
                      <a:r>
                        <a:rPr lang="it-IT" sz="900" dirty="0"/>
                        <a:t>6</a:t>
                      </a:r>
                    </a:p>
                  </a:txBody>
                  <a:tcPr/>
                </a:tc>
                <a:extLst>
                  <a:ext uri="{0D108BD9-81ED-4DB2-BD59-A6C34878D82A}">
                    <a16:rowId xmlns:a16="http://schemas.microsoft.com/office/drawing/2014/main" val="1208764115"/>
                  </a:ext>
                </a:extLst>
              </a:tr>
              <a:tr h="212054">
                <a:tc>
                  <a:txBody>
                    <a:bodyPr/>
                    <a:lstStyle/>
                    <a:p>
                      <a:pPr algn="ctr"/>
                      <a:r>
                        <a:rPr lang="it-IT" sz="900" dirty="0"/>
                        <a:t>6</a:t>
                      </a:r>
                    </a:p>
                  </a:txBody>
                  <a:tcPr/>
                </a:tc>
                <a:tc gridSpan="2">
                  <a:txBody>
                    <a:bodyPr/>
                    <a:lstStyle/>
                    <a:p>
                      <a:pPr algn="ctr"/>
                      <a:r>
                        <a:rPr lang="it-IT" sz="900" dirty="0"/>
                        <a:t>10</a:t>
                      </a:r>
                    </a:p>
                  </a:txBody>
                  <a:tcPr/>
                </a:tc>
                <a:tc hMerge="1">
                  <a:txBody>
                    <a:bodyPr/>
                    <a:lstStyle/>
                    <a:p>
                      <a:endParaRPr lang="it-IT" sz="1000" dirty="0"/>
                    </a:p>
                  </a:txBody>
                  <a:tcPr/>
                </a:tc>
                <a:tc>
                  <a:txBody>
                    <a:bodyPr/>
                    <a:lstStyle/>
                    <a:p>
                      <a:pPr algn="ctr"/>
                      <a:r>
                        <a:rPr lang="it-IT" sz="900" dirty="0"/>
                        <a:t>15</a:t>
                      </a:r>
                    </a:p>
                  </a:txBody>
                  <a:tcPr/>
                </a:tc>
                <a:tc>
                  <a:txBody>
                    <a:bodyPr/>
                    <a:lstStyle/>
                    <a:p>
                      <a:pPr algn="ctr"/>
                      <a:r>
                        <a:rPr lang="it-IT" sz="900" dirty="0"/>
                        <a:t>15</a:t>
                      </a:r>
                    </a:p>
                  </a:txBody>
                  <a:tcPr/>
                </a:tc>
                <a:tc>
                  <a:txBody>
                    <a:bodyPr/>
                    <a:lstStyle/>
                    <a:p>
                      <a:pPr algn="ctr"/>
                      <a:r>
                        <a:rPr lang="it-IT" sz="900" dirty="0"/>
                        <a:t>15</a:t>
                      </a:r>
                    </a:p>
                  </a:txBody>
                  <a:tcPr/>
                </a:tc>
                <a:extLst>
                  <a:ext uri="{0D108BD9-81ED-4DB2-BD59-A6C34878D82A}">
                    <a16:rowId xmlns:a16="http://schemas.microsoft.com/office/drawing/2014/main" val="3696844257"/>
                  </a:ext>
                </a:extLst>
              </a:tr>
            </a:tbl>
          </a:graphicData>
        </a:graphic>
      </p:graphicFrame>
      <p:sp>
        <p:nvSpPr>
          <p:cNvPr id="4" name="Freccia in giù 3">
            <a:extLst>
              <a:ext uri="{FF2B5EF4-FFF2-40B4-BE49-F238E27FC236}">
                <a16:creationId xmlns:a16="http://schemas.microsoft.com/office/drawing/2014/main" id="{4B61DB58-943C-1F89-7F32-1B603FB29C7A}"/>
              </a:ext>
            </a:extLst>
          </p:cNvPr>
          <p:cNvSpPr/>
          <p:nvPr/>
        </p:nvSpPr>
        <p:spPr>
          <a:xfrm>
            <a:off x="2309974" y="4114724"/>
            <a:ext cx="187547" cy="2797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08125F80-11C2-707D-9322-E433BB1F3B0B}"/>
              </a:ext>
            </a:extLst>
          </p:cNvPr>
          <p:cNvSpPr/>
          <p:nvPr/>
        </p:nvSpPr>
        <p:spPr>
          <a:xfrm>
            <a:off x="8492109" y="4108002"/>
            <a:ext cx="187547" cy="2911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E4635759-3D3F-5403-2673-F10B2B26934A}"/>
              </a:ext>
            </a:extLst>
          </p:cNvPr>
          <p:cNvSpPr/>
          <p:nvPr/>
        </p:nvSpPr>
        <p:spPr>
          <a:xfrm>
            <a:off x="6450771" y="4105134"/>
            <a:ext cx="187547" cy="3083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Freccia in giù 6">
            <a:extLst>
              <a:ext uri="{FF2B5EF4-FFF2-40B4-BE49-F238E27FC236}">
                <a16:creationId xmlns:a16="http://schemas.microsoft.com/office/drawing/2014/main" id="{B3BF3725-507D-9305-8196-155B12A1EED5}"/>
              </a:ext>
            </a:extLst>
          </p:cNvPr>
          <p:cNvSpPr/>
          <p:nvPr/>
        </p:nvSpPr>
        <p:spPr>
          <a:xfrm>
            <a:off x="4328725" y="4108003"/>
            <a:ext cx="187547" cy="2985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Tabella 8">
            <a:extLst>
              <a:ext uri="{FF2B5EF4-FFF2-40B4-BE49-F238E27FC236}">
                <a16:creationId xmlns:a16="http://schemas.microsoft.com/office/drawing/2014/main" id="{B7A2E77C-EC32-F302-8848-3EFB2BF71B9E}"/>
              </a:ext>
            </a:extLst>
          </p:cNvPr>
          <p:cNvGraphicFramePr>
            <a:graphicFrameLocks noGrp="1"/>
          </p:cNvGraphicFramePr>
          <p:nvPr>
            <p:extLst>
              <p:ext uri="{D42A27DB-BD31-4B8C-83A1-F6EECF244321}">
                <p14:modId xmlns:p14="http://schemas.microsoft.com/office/powerpoint/2010/main" val="2224318410"/>
              </p:ext>
            </p:extLst>
          </p:nvPr>
        </p:nvGraphicFramePr>
        <p:xfrm>
          <a:off x="6419591" y="5943404"/>
          <a:ext cx="2884906" cy="669104"/>
        </p:xfrm>
        <a:graphic>
          <a:graphicData uri="http://schemas.openxmlformats.org/drawingml/2006/table">
            <a:tbl>
              <a:tblPr firstRow="1" bandRow="1">
                <a:tableStyleId>{5C22544A-7EE6-4342-B048-85BDC9FD1C3A}</a:tableStyleId>
              </a:tblPr>
              <a:tblGrid>
                <a:gridCol w="1933089">
                  <a:extLst>
                    <a:ext uri="{9D8B030D-6E8A-4147-A177-3AD203B41FA5}">
                      <a16:colId xmlns:a16="http://schemas.microsoft.com/office/drawing/2014/main" val="2518717607"/>
                    </a:ext>
                  </a:extLst>
                </a:gridCol>
                <a:gridCol w="951817">
                  <a:extLst>
                    <a:ext uri="{9D8B030D-6E8A-4147-A177-3AD203B41FA5}">
                      <a16:colId xmlns:a16="http://schemas.microsoft.com/office/drawing/2014/main" val="2772794542"/>
                    </a:ext>
                  </a:extLst>
                </a:gridCol>
              </a:tblGrid>
              <a:tr h="220252">
                <a:tc>
                  <a:txBody>
                    <a:bodyPr/>
                    <a:lstStyle/>
                    <a:p>
                      <a:pPr algn="ctr"/>
                      <a:r>
                        <a:rPr lang="it-IT" sz="900" dirty="0"/>
                        <a:t>Categoria</a:t>
                      </a:r>
                    </a:p>
                  </a:txBody>
                  <a:tcPr/>
                </a:tc>
                <a:tc>
                  <a:txBody>
                    <a:bodyPr/>
                    <a:lstStyle/>
                    <a:p>
                      <a:pPr algn="ctr"/>
                      <a:r>
                        <a:rPr lang="it-IT" sz="900" dirty="0"/>
                        <a:t>n. svuotamenti</a:t>
                      </a:r>
                    </a:p>
                  </a:txBody>
                  <a:tcPr/>
                </a:tc>
                <a:extLst>
                  <a:ext uri="{0D108BD9-81ED-4DB2-BD59-A6C34878D82A}">
                    <a16:rowId xmlns:a16="http://schemas.microsoft.com/office/drawing/2014/main" val="781850856"/>
                  </a:ext>
                </a:extLst>
              </a:tr>
              <a:tr h="22025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it-IT" sz="800" dirty="0"/>
                        <a:t>Cat. 5 - Alberghi con ristorante</a:t>
                      </a:r>
                    </a:p>
                  </a:txBody>
                  <a:tcPr/>
                </a:tc>
                <a:tc>
                  <a:txBody>
                    <a:bodyPr/>
                    <a:lstStyle/>
                    <a:p>
                      <a:pPr algn="ctr"/>
                      <a:r>
                        <a:rPr lang="it-IT" sz="800" dirty="0"/>
                        <a:t>15</a:t>
                      </a:r>
                    </a:p>
                  </a:txBody>
                  <a:tcPr/>
                </a:tc>
                <a:extLst>
                  <a:ext uri="{0D108BD9-81ED-4DB2-BD59-A6C34878D82A}">
                    <a16:rowId xmlns:a16="http://schemas.microsoft.com/office/drawing/2014/main" val="239444125"/>
                  </a:ext>
                </a:extLst>
              </a:tr>
              <a:tr h="220252">
                <a:tc>
                  <a:txBody>
                    <a:bodyPr/>
                    <a:lstStyle/>
                    <a:p>
                      <a:r>
                        <a:rPr lang="it-IT" sz="800" dirty="0"/>
                        <a:t>Cat. 8 – Uffici, agenzie, studi professionali</a:t>
                      </a:r>
                    </a:p>
                  </a:txBody>
                  <a:tcPr/>
                </a:tc>
                <a:tc>
                  <a:txBody>
                    <a:bodyPr/>
                    <a:lstStyle/>
                    <a:p>
                      <a:pPr algn="ctr"/>
                      <a:r>
                        <a:rPr lang="it-IT" sz="800" dirty="0"/>
                        <a:t>8</a:t>
                      </a:r>
                    </a:p>
                  </a:txBody>
                  <a:tcPr/>
                </a:tc>
                <a:extLst>
                  <a:ext uri="{0D108BD9-81ED-4DB2-BD59-A6C34878D82A}">
                    <a16:rowId xmlns:a16="http://schemas.microsoft.com/office/drawing/2014/main" val="2379936007"/>
                  </a:ext>
                </a:extLst>
              </a:tr>
            </a:tbl>
          </a:graphicData>
        </a:graphic>
      </p:graphicFrame>
      <p:sp>
        <p:nvSpPr>
          <p:cNvPr id="3" name="CasellaDiTesto 8">
            <a:extLst>
              <a:ext uri="{FF2B5EF4-FFF2-40B4-BE49-F238E27FC236}">
                <a16:creationId xmlns:a16="http://schemas.microsoft.com/office/drawing/2014/main" id="{8C1812D6-F2CD-C0B7-D717-547EC59D6DA3}"/>
              </a:ext>
            </a:extLst>
          </p:cNvPr>
          <p:cNvSpPr/>
          <p:nvPr/>
        </p:nvSpPr>
        <p:spPr>
          <a:xfrm>
            <a:off x="5524272" y="5917470"/>
            <a:ext cx="825555" cy="28238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200" b="1" dirty="0">
                <a:solidFill>
                  <a:srgbClr val="000000"/>
                </a:solidFill>
                <a:ea typeface="Arial Unicode MS" pitchFamily="2"/>
                <a:cs typeface="Mangal" pitchFamily="2"/>
              </a:rPr>
              <a:t>Esempio:</a:t>
            </a:r>
            <a:endParaRPr lang="it-IT" sz="1200" b="1" i="0" u="none" strike="noStrike" kern="1200" cap="none" spc="0" baseline="0" dirty="0">
              <a:solidFill>
                <a:srgbClr val="000000"/>
              </a:solidFill>
              <a:uFillTx/>
              <a:ea typeface="Arial Unicode MS" pitchFamily="2"/>
              <a:cs typeface="Mangal" pitchFamily="2"/>
            </a:endParaRPr>
          </a:p>
        </p:txBody>
      </p:sp>
      <p:sp>
        <p:nvSpPr>
          <p:cNvPr id="9" name="CasellaDiTesto 8">
            <a:extLst>
              <a:ext uri="{FF2B5EF4-FFF2-40B4-BE49-F238E27FC236}">
                <a16:creationId xmlns:a16="http://schemas.microsoft.com/office/drawing/2014/main" id="{E2455198-B672-4CA4-5F1C-55C3568A41D5}"/>
              </a:ext>
            </a:extLst>
          </p:cNvPr>
          <p:cNvSpPr/>
          <p:nvPr/>
        </p:nvSpPr>
        <p:spPr>
          <a:xfrm>
            <a:off x="385306" y="150865"/>
            <a:ext cx="9216923" cy="4090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chemeClr val="accent1"/>
            </a:solidFill>
          </a:ln>
        </p:spPr>
        <p:style>
          <a:lnRef idx="1">
            <a:schemeClr val="accent5"/>
          </a:lnRef>
          <a:fillRef idx="2">
            <a:schemeClr val="accent5"/>
          </a:fillRef>
          <a:effectRef idx="1">
            <a:schemeClr val="accent5"/>
          </a:effectRef>
          <a:fontRef idx="minor">
            <a:schemeClr val="dk1"/>
          </a:fontRef>
        </p:style>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1" kern="0" dirty="0">
                <a:solidFill>
                  <a:schemeClr val="accent1">
                    <a:lumMod val="75000"/>
                  </a:schemeClr>
                </a:solidFill>
                <a:latin typeface="Century Gothic" pitchFamily="34"/>
                <a:ea typeface="Arial Unicode MS" pitchFamily="2"/>
                <a:cs typeface="Mangal" pitchFamily="2"/>
              </a:rPr>
              <a:t>La TARIP: cos’è</a:t>
            </a:r>
          </a:p>
        </p:txBody>
      </p:sp>
      <p:pic>
        <p:nvPicPr>
          <p:cNvPr id="10" name="Immagine 9">
            <a:extLst>
              <a:ext uri="{FF2B5EF4-FFF2-40B4-BE49-F238E27FC236}">
                <a16:creationId xmlns:a16="http://schemas.microsoft.com/office/drawing/2014/main" id="{3D9DD1BD-6830-FDAB-720B-ABD1F165F284}"/>
              </a:ext>
            </a:extLst>
          </p:cNvPr>
          <p:cNvPicPr>
            <a:picLocks noChangeAspect="1"/>
          </p:cNvPicPr>
          <p:nvPr/>
        </p:nvPicPr>
        <p:blipFill rotWithShape="1">
          <a:blip r:embed="rId4"/>
          <a:srcRect l="30713" t="36031" r="50000" b="47460"/>
          <a:stretch/>
        </p:blipFill>
        <p:spPr>
          <a:xfrm>
            <a:off x="8118510" y="6598009"/>
            <a:ext cx="1785950" cy="859901"/>
          </a:xfrm>
          <a:prstGeom prst="rect">
            <a:avLst/>
          </a:prstGeom>
        </p:spPr>
      </p:pic>
    </p:spTree>
  </p:cSld>
  <p:clrMapOvr>
    <a:masterClrMapping/>
  </p:clrMapOvr>
  <p:transition/>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TotalTime>
  <Words>2733</Words>
  <Application>Microsoft Office PowerPoint</Application>
  <PresentationFormat>Personalizzato</PresentationFormat>
  <Paragraphs>308</Paragraphs>
  <Slides>21</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Arial Unicode MS</vt:lpstr>
      <vt:lpstr>Calibri</vt:lpstr>
      <vt:lpstr>Century Gothic</vt:lpstr>
      <vt:lpstr>StarSymbol</vt:lpstr>
      <vt:lpstr>Times New Roman</vt:lpstr>
      <vt:lpstr>Predefinito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dc:creator>
  <cp:lastModifiedBy>Diego Siciliano</cp:lastModifiedBy>
  <cp:revision>217</cp:revision>
  <dcterms:created xsi:type="dcterms:W3CDTF">2018-11-21T11:04:21Z</dcterms:created>
  <dcterms:modified xsi:type="dcterms:W3CDTF">2026-04-29T12:25:21Z</dcterms:modified>
</cp:coreProperties>
</file>