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7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82470F-48F0-4F24-9B5D-5AC125AEF7AF}" v="21" dt="2026-04-29T09:27:19.1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0"/>
  </p:normalViewPr>
  <p:slideViewPr>
    <p:cSldViewPr snapToGrid="0" snapToObjects="1">
      <p:cViewPr varScale="1">
        <p:scale>
          <a:sx n="100" d="100"/>
          <a:sy n="100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olfo Piccaluga" userId="a378e443-05b2-4429-9405-6437ccd16893" providerId="ADAL" clId="{9E4B0198-AB90-443C-8F53-861DB6B7296D}"/>
    <pc:docChg chg="undo custSel addSld delSld modSld">
      <pc:chgData name="Rodolfo Piccaluga" userId="a378e443-05b2-4429-9405-6437ccd16893" providerId="ADAL" clId="{9E4B0198-AB90-443C-8F53-861DB6B7296D}" dt="2026-04-29T09:27:43.873" v="3097" actId="2696"/>
      <pc:docMkLst>
        <pc:docMk/>
      </pc:docMkLst>
      <pc:sldChg chg="addSp delSp modSp del mod">
        <pc:chgData name="Rodolfo Piccaluga" userId="a378e443-05b2-4429-9405-6437ccd16893" providerId="ADAL" clId="{9E4B0198-AB90-443C-8F53-861DB6B7296D}" dt="2026-04-29T09:27:43.873" v="3097" actId="2696"/>
        <pc:sldMkLst>
          <pc:docMk/>
          <pc:sldMk cId="0" sldId="256"/>
        </pc:sldMkLst>
        <pc:spChg chg="del mod">
          <ac:chgData name="Rodolfo Piccaluga" userId="a378e443-05b2-4429-9405-6437ccd16893" providerId="ADAL" clId="{9E4B0198-AB90-443C-8F53-861DB6B7296D}" dt="2026-04-29T09:24:41.661" v="3066" actId="478"/>
          <ac:spMkLst>
            <pc:docMk/>
            <pc:sldMk cId="0" sldId="256"/>
            <ac:spMk id="3" creationId="{00000000-0000-0000-0000-000000000000}"/>
          </ac:spMkLst>
        </pc:spChg>
        <pc:spChg chg="del mod">
          <ac:chgData name="Rodolfo Piccaluga" userId="a378e443-05b2-4429-9405-6437ccd16893" providerId="ADAL" clId="{9E4B0198-AB90-443C-8F53-861DB6B7296D}" dt="2026-04-28T13:40:23.562" v="1944" actId="478"/>
          <ac:spMkLst>
            <pc:docMk/>
            <pc:sldMk cId="0" sldId="256"/>
            <ac:spMk id="4" creationId="{00000000-0000-0000-0000-000000000000}"/>
          </ac:spMkLst>
        </pc:spChg>
        <pc:spChg chg="del mod">
          <ac:chgData name="Rodolfo Piccaluga" userId="a378e443-05b2-4429-9405-6437ccd16893" providerId="ADAL" clId="{9E4B0198-AB90-443C-8F53-861DB6B7296D}" dt="2026-04-28T13:40:20.102" v="1943" actId="478"/>
          <ac:spMkLst>
            <pc:docMk/>
            <pc:sldMk cId="0" sldId="256"/>
            <ac:spMk id="7" creationId="{00000000-0000-0000-0000-000000000000}"/>
          </ac:spMkLst>
        </pc:spChg>
        <pc:spChg chg="del mod">
          <ac:chgData name="Rodolfo Piccaluga" userId="a378e443-05b2-4429-9405-6437ccd16893" providerId="ADAL" clId="{9E4B0198-AB90-443C-8F53-861DB6B7296D}" dt="2026-04-28T13:39:04.262" v="1917" actId="478"/>
          <ac:spMkLst>
            <pc:docMk/>
            <pc:sldMk cId="0" sldId="256"/>
            <ac:spMk id="8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8T13:40:08.568" v="1942" actId="1076"/>
          <ac:spMkLst>
            <pc:docMk/>
            <pc:sldMk cId="0" sldId="256"/>
            <ac:spMk id="9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9T09:26:31.899" v="3087" actId="14100"/>
          <ac:spMkLst>
            <pc:docMk/>
            <pc:sldMk cId="0" sldId="256"/>
            <ac:spMk id="10" creationId="{00000000-0000-0000-0000-000000000000}"/>
          </ac:spMkLst>
        </pc:spChg>
        <pc:picChg chg="add del">
          <ac:chgData name="Rodolfo Piccaluga" userId="a378e443-05b2-4429-9405-6437ccd16893" providerId="ADAL" clId="{9E4B0198-AB90-443C-8F53-861DB6B7296D}" dt="2026-04-29T09:25:28.861" v="3074" actId="478"/>
          <ac:picMkLst>
            <pc:docMk/>
            <pc:sldMk cId="0" sldId="256"/>
            <ac:picMk id="2" creationId="{00000000-0000-0000-0000-000000000000}"/>
          </ac:picMkLst>
        </pc:picChg>
        <pc:picChg chg="del">
          <ac:chgData name="Rodolfo Piccaluga" userId="a378e443-05b2-4429-9405-6437ccd16893" providerId="ADAL" clId="{9E4B0198-AB90-443C-8F53-861DB6B7296D}" dt="2026-04-28T13:38:57.191" v="1915" actId="478"/>
          <ac:picMkLst>
            <pc:docMk/>
            <pc:sldMk cId="0" sldId="256"/>
            <ac:picMk id="5" creationId="{00000000-0000-0000-0000-000000000000}"/>
          </ac:picMkLst>
        </pc:picChg>
        <pc:picChg chg="del">
          <ac:chgData name="Rodolfo Piccaluga" userId="a378e443-05b2-4429-9405-6437ccd16893" providerId="ADAL" clId="{9E4B0198-AB90-443C-8F53-861DB6B7296D}" dt="2026-04-28T13:40:29.963" v="1945" actId="478"/>
          <ac:picMkLst>
            <pc:docMk/>
            <pc:sldMk cId="0" sldId="256"/>
            <ac:picMk id="6" creationId="{00000000-0000-0000-0000-000000000000}"/>
          </ac:picMkLst>
        </pc:picChg>
        <pc:picChg chg="add del mod">
          <ac:chgData name="Rodolfo Piccaluga" userId="a378e443-05b2-4429-9405-6437ccd16893" providerId="ADAL" clId="{9E4B0198-AB90-443C-8F53-861DB6B7296D}" dt="2026-04-29T09:25:28.177" v="3073" actId="22"/>
          <ac:picMkLst>
            <pc:docMk/>
            <pc:sldMk cId="0" sldId="256"/>
            <ac:picMk id="12" creationId="{44F71EEA-1583-D11C-4545-A44EA5FF0998}"/>
          </ac:picMkLst>
        </pc:picChg>
      </pc:sldChg>
      <pc:sldChg chg="modSp del mod">
        <pc:chgData name="Rodolfo Piccaluga" userId="a378e443-05b2-4429-9405-6437ccd16893" providerId="ADAL" clId="{9E4B0198-AB90-443C-8F53-861DB6B7296D}" dt="2026-04-28T13:40:42.317" v="1946" actId="2696"/>
        <pc:sldMkLst>
          <pc:docMk/>
          <pc:sldMk cId="0" sldId="257"/>
        </pc:sldMkLst>
      </pc:sldChg>
      <pc:sldChg chg="addSp delSp modSp mod">
        <pc:chgData name="Rodolfo Piccaluga" userId="a378e443-05b2-4429-9405-6437ccd16893" providerId="ADAL" clId="{9E4B0198-AB90-443C-8F53-861DB6B7296D}" dt="2026-04-21T14:18:47.384" v="1906" actId="20577"/>
        <pc:sldMkLst>
          <pc:docMk/>
          <pc:sldMk cId="0" sldId="258"/>
        </pc:sldMkLst>
        <pc:spChg chg="mod">
          <ac:chgData name="Rodolfo Piccaluga" userId="a378e443-05b2-4429-9405-6437ccd16893" providerId="ADAL" clId="{9E4B0198-AB90-443C-8F53-861DB6B7296D}" dt="2026-04-20T07:53:11.062" v="704" actId="255"/>
          <ac:spMkLst>
            <pc:docMk/>
            <pc:sldMk cId="0" sldId="258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0:56:36.627" v="332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488" v="606" actId="27636"/>
          <ac:spMkLst>
            <pc:docMk/>
            <pc:sldMk cId="0" sldId="258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7:20.281" v="681" actId="255"/>
          <ac:spMkLst>
            <pc:docMk/>
            <pc:sldMk cId="0" sldId="258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484" v="603" actId="27636"/>
          <ac:spMkLst>
            <pc:docMk/>
            <pc:sldMk cId="0" sldId="258"/>
            <ac:spMk id="9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1T14:18:47.384" v="1906" actId="20577"/>
          <ac:spMkLst>
            <pc:docMk/>
            <pc:sldMk cId="0" sldId="258"/>
            <ac:spMk id="10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478" v="600" actId="27636"/>
          <ac:spMkLst>
            <pc:docMk/>
            <pc:sldMk cId="0" sldId="258"/>
            <ac:spMk id="1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485" v="604" actId="27636"/>
          <ac:spMkLst>
            <pc:docMk/>
            <pc:sldMk cId="0" sldId="258"/>
            <ac:spMk id="14" creationId="{00000000-0000-0000-0000-000000000000}"/>
          </ac:spMkLst>
        </pc:spChg>
        <pc:picChg chg="add mod">
          <ac:chgData name="Rodolfo Piccaluga" userId="a378e443-05b2-4429-9405-6437ccd16893" providerId="ADAL" clId="{9E4B0198-AB90-443C-8F53-861DB6B7296D}" dt="2026-04-20T08:39:36.178" v="732" actId="1076"/>
          <ac:picMkLst>
            <pc:docMk/>
            <pc:sldMk cId="0" sldId="258"/>
            <ac:picMk id="17" creationId="{0DD81A26-B651-FFB3-D9BF-F0828029881F}"/>
          </ac:picMkLst>
        </pc:picChg>
        <pc:picChg chg="add mod">
          <ac:chgData name="Rodolfo Piccaluga" userId="a378e443-05b2-4429-9405-6437ccd16893" providerId="ADAL" clId="{9E4B0198-AB90-443C-8F53-861DB6B7296D}" dt="2026-04-20T08:41:09.819" v="747" actId="1076"/>
          <ac:picMkLst>
            <pc:docMk/>
            <pc:sldMk cId="0" sldId="258"/>
            <ac:picMk id="19" creationId="{763CACDB-910E-3BF7-EDA1-B754084A1956}"/>
          </ac:picMkLst>
        </pc:picChg>
        <pc:picChg chg="add mod">
          <ac:chgData name="Rodolfo Piccaluga" userId="a378e443-05b2-4429-9405-6437ccd16893" providerId="ADAL" clId="{9E4B0198-AB90-443C-8F53-861DB6B7296D}" dt="2026-04-20T08:41:13.170" v="748" actId="1076"/>
          <ac:picMkLst>
            <pc:docMk/>
            <pc:sldMk cId="0" sldId="258"/>
            <ac:picMk id="21" creationId="{500E0056-4A81-7247-5807-69356CD682EC}"/>
          </ac:picMkLst>
        </pc:picChg>
      </pc:sldChg>
      <pc:sldChg chg="modSp mod">
        <pc:chgData name="Rodolfo Piccaluga" userId="a378e443-05b2-4429-9405-6437ccd16893" providerId="ADAL" clId="{9E4B0198-AB90-443C-8F53-861DB6B7296D}" dt="2026-04-28T14:05:19.625" v="2449" actId="20577"/>
        <pc:sldMkLst>
          <pc:docMk/>
          <pc:sldMk cId="0" sldId="259"/>
        </pc:sldMkLst>
        <pc:spChg chg="mod">
          <ac:chgData name="Rodolfo Piccaluga" userId="a378e443-05b2-4429-9405-6437ccd16893" providerId="ADAL" clId="{9E4B0198-AB90-443C-8F53-861DB6B7296D}" dt="2026-04-20T07:52:56.981" v="703" actId="255"/>
          <ac:spMkLst>
            <pc:docMk/>
            <pc:sldMk cId="0" sldId="259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8T13:45:37.207" v="2065" actId="20577"/>
          <ac:spMkLst>
            <pc:docMk/>
            <pc:sldMk cId="0" sldId="259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498" v="609" actId="27636"/>
          <ac:spMkLst>
            <pc:docMk/>
            <pc:sldMk cId="0" sldId="259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7:30.767" v="682" actId="255"/>
          <ac:spMkLst>
            <pc:docMk/>
            <pc:sldMk cId="0" sldId="259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8T13:45:54.684" v="2118" actId="20577"/>
          <ac:spMkLst>
            <pc:docMk/>
            <pc:sldMk cId="0" sldId="259"/>
            <ac:spMk id="10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8T13:53:23.537" v="2322" actId="108"/>
          <ac:spMkLst>
            <pc:docMk/>
            <pc:sldMk cId="0" sldId="259"/>
            <ac:spMk id="11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8T14:04:18.773" v="2328" actId="27636"/>
          <ac:spMkLst>
            <pc:docMk/>
            <pc:sldMk cId="0" sldId="259"/>
            <ac:spMk id="12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01" v="611" actId="27636"/>
          <ac:spMkLst>
            <pc:docMk/>
            <pc:sldMk cId="0" sldId="259"/>
            <ac:spMk id="1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8T14:05:19.625" v="2449" actId="20577"/>
          <ac:spMkLst>
            <pc:docMk/>
            <pc:sldMk cId="0" sldId="259"/>
            <ac:spMk id="14" creationId="{00000000-0000-0000-0000-000000000000}"/>
          </ac:spMkLst>
        </pc:spChg>
      </pc:sldChg>
      <pc:sldChg chg="modSp mod">
        <pc:chgData name="Rodolfo Piccaluga" userId="a378e443-05b2-4429-9405-6437ccd16893" providerId="ADAL" clId="{9E4B0198-AB90-443C-8F53-861DB6B7296D}" dt="2026-04-20T07:53:54.579" v="706" actId="255"/>
        <pc:sldMkLst>
          <pc:docMk/>
          <pc:sldMk cId="0" sldId="260"/>
        </pc:sldMkLst>
        <pc:spChg chg="mod">
          <ac:chgData name="Rodolfo Piccaluga" userId="a378e443-05b2-4429-9405-6437ccd16893" providerId="ADAL" clId="{9E4B0198-AB90-443C-8F53-861DB6B7296D}" dt="2026-04-20T07:53:54.579" v="706" actId="255"/>
          <ac:spMkLst>
            <pc:docMk/>
            <pc:sldMk cId="0" sldId="260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0:57:37.814" v="342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17" v="618" actId="27636"/>
          <ac:spMkLst>
            <pc:docMk/>
            <pc:sldMk cId="0" sldId="260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7:37.735" v="683" actId="255"/>
          <ac:spMkLst>
            <pc:docMk/>
            <pc:sldMk cId="0" sldId="260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19" v="619" actId="27636"/>
          <ac:spMkLst>
            <pc:docMk/>
            <pc:sldMk cId="0" sldId="260"/>
            <ac:spMk id="9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15" v="616" actId="27636"/>
          <ac:spMkLst>
            <pc:docMk/>
            <pc:sldMk cId="0" sldId="260"/>
            <ac:spMk id="12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16" v="617" actId="27636"/>
          <ac:spMkLst>
            <pc:docMk/>
            <pc:sldMk cId="0" sldId="260"/>
            <ac:spMk id="13" creationId="{00000000-0000-0000-0000-000000000000}"/>
          </ac:spMkLst>
        </pc:spChg>
      </pc:sldChg>
      <pc:sldChg chg="modSp mod">
        <pc:chgData name="Rodolfo Piccaluga" userId="a378e443-05b2-4429-9405-6437ccd16893" providerId="ADAL" clId="{9E4B0198-AB90-443C-8F53-861DB6B7296D}" dt="2026-04-20T07:54:02.069" v="707" actId="255"/>
        <pc:sldMkLst>
          <pc:docMk/>
          <pc:sldMk cId="0" sldId="261"/>
        </pc:sldMkLst>
        <pc:spChg chg="mod">
          <ac:chgData name="Rodolfo Piccaluga" userId="a378e443-05b2-4429-9405-6437ccd16893" providerId="ADAL" clId="{9E4B0198-AB90-443C-8F53-861DB6B7296D}" dt="2026-04-20T07:54:02.069" v="707" actId="255"/>
          <ac:spMkLst>
            <pc:docMk/>
            <pc:sldMk cId="0" sldId="261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0:58:35.682" v="347" actId="1076"/>
          <ac:spMkLst>
            <pc:docMk/>
            <pc:sldMk cId="0" sldId="261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30" v="622" actId="27636"/>
          <ac:spMkLst>
            <pc:docMk/>
            <pc:sldMk cId="0" sldId="261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7:46.816" v="684" actId="255"/>
          <ac:spMkLst>
            <pc:docMk/>
            <pc:sldMk cId="0" sldId="261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26" v="620" actId="27636"/>
          <ac:spMkLst>
            <pc:docMk/>
            <pc:sldMk cId="0" sldId="261"/>
            <ac:spMk id="15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36" v="624" actId="27636"/>
          <ac:spMkLst>
            <pc:docMk/>
            <pc:sldMk cId="0" sldId="261"/>
            <ac:spMk id="16" creationId="{00000000-0000-0000-0000-000000000000}"/>
          </ac:spMkLst>
        </pc:spChg>
        <pc:picChg chg="mod">
          <ac:chgData name="Rodolfo Piccaluga" userId="a378e443-05b2-4429-9405-6437ccd16893" providerId="ADAL" clId="{9E4B0198-AB90-443C-8F53-861DB6B7296D}" dt="2026-04-17T11:31:46.256" v="462" actId="1076"/>
          <ac:picMkLst>
            <pc:docMk/>
            <pc:sldMk cId="0" sldId="261"/>
            <ac:picMk id="10" creationId="{00000000-0000-0000-0000-000000000000}"/>
          </ac:picMkLst>
        </pc:picChg>
      </pc:sldChg>
      <pc:sldChg chg="modSp mod">
        <pc:chgData name="Rodolfo Piccaluga" userId="a378e443-05b2-4429-9405-6437ccd16893" providerId="ADAL" clId="{9E4B0198-AB90-443C-8F53-861DB6B7296D}" dt="2026-04-20T07:54:09.717" v="708" actId="255"/>
        <pc:sldMkLst>
          <pc:docMk/>
          <pc:sldMk cId="0" sldId="262"/>
        </pc:sldMkLst>
        <pc:spChg chg="mod">
          <ac:chgData name="Rodolfo Piccaluga" userId="a378e443-05b2-4429-9405-6437ccd16893" providerId="ADAL" clId="{9E4B0198-AB90-443C-8F53-861DB6B7296D}" dt="2026-04-20T07:54:09.717" v="708" actId="255"/>
          <ac:spMkLst>
            <pc:docMk/>
            <pc:sldMk cId="0" sldId="262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0:59:29.704" v="353" actId="1076"/>
          <ac:spMkLst>
            <pc:docMk/>
            <pc:sldMk cId="0" sldId="262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46" v="627" actId="27636"/>
          <ac:spMkLst>
            <pc:docMk/>
            <pc:sldMk cId="0" sldId="262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6:51.699" v="679" actId="255"/>
          <ac:spMkLst>
            <pc:docMk/>
            <pc:sldMk cId="0" sldId="262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48" v="628" actId="27636"/>
          <ac:spMkLst>
            <pc:docMk/>
            <pc:sldMk cId="0" sldId="262"/>
            <ac:spMk id="11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0:59:39.407" v="379" actId="20577"/>
          <ac:spMkLst>
            <pc:docMk/>
            <pc:sldMk cId="0" sldId="262"/>
            <ac:spMk id="12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44" v="626" actId="27636"/>
          <ac:spMkLst>
            <pc:docMk/>
            <pc:sldMk cId="0" sldId="262"/>
            <ac:spMk id="1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49" v="629" actId="27636"/>
          <ac:spMkLst>
            <pc:docMk/>
            <pc:sldMk cId="0" sldId="262"/>
            <ac:spMk id="14" creationId="{00000000-0000-0000-0000-000000000000}"/>
          </ac:spMkLst>
        </pc:spChg>
      </pc:sldChg>
      <pc:sldChg chg="addSp delSp modSp mod">
        <pc:chgData name="Rodolfo Piccaluga" userId="a378e443-05b2-4429-9405-6437ccd16893" providerId="ADAL" clId="{9E4B0198-AB90-443C-8F53-861DB6B7296D}" dt="2026-04-20T14:29:09.014" v="1885" actId="1076"/>
        <pc:sldMkLst>
          <pc:docMk/>
          <pc:sldMk cId="0" sldId="263"/>
        </pc:sldMkLst>
        <pc:spChg chg="mod">
          <ac:chgData name="Rodolfo Piccaluga" userId="a378e443-05b2-4429-9405-6437ccd16893" providerId="ADAL" clId="{9E4B0198-AB90-443C-8F53-861DB6B7296D}" dt="2026-04-17T11:22:08.237" v="460" actId="255"/>
          <ac:spMkLst>
            <pc:docMk/>
            <pc:sldMk cId="0" sldId="263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1:00:43.246" v="384" actId="1076"/>
          <ac:spMkLst>
            <pc:docMk/>
            <pc:sldMk cId="0" sldId="263"/>
            <ac:spMk id="4" creationId="{00000000-0000-0000-0000-000000000000}"/>
          </ac:spMkLst>
        </pc:spChg>
        <pc:spChg chg="add mod">
          <ac:chgData name="Rodolfo Piccaluga" userId="a378e443-05b2-4429-9405-6437ccd16893" providerId="ADAL" clId="{9E4B0198-AB90-443C-8F53-861DB6B7296D}" dt="2026-04-20T14:28:24.855" v="1881" actId="20577"/>
          <ac:spMkLst>
            <pc:docMk/>
            <pc:sldMk cId="0" sldId="263"/>
            <ac:spMk id="5" creationId="{2992A61F-1024-5262-8670-1B1ADE36BCCA}"/>
          </ac:spMkLst>
        </pc:spChg>
        <pc:spChg chg="mod">
          <ac:chgData name="Rodolfo Piccaluga" userId="a378e443-05b2-4429-9405-6437ccd16893" providerId="ADAL" clId="{9E4B0198-AB90-443C-8F53-861DB6B7296D}" dt="2026-04-20T07:37:05.563" v="635" actId="27636"/>
          <ac:spMkLst>
            <pc:docMk/>
            <pc:sldMk cId="0" sldId="263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6:40.674" v="678" actId="255"/>
          <ac:spMkLst>
            <pc:docMk/>
            <pc:sldMk cId="0" sldId="263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14:25:20.773" v="1844" actId="14100"/>
          <ac:spMkLst>
            <pc:docMk/>
            <pc:sldMk cId="0" sldId="263"/>
            <ac:spMk id="8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14:28:40.936" v="1882" actId="1076"/>
          <ac:spMkLst>
            <pc:docMk/>
            <pc:sldMk cId="0" sldId="263"/>
            <ac:spMk id="9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14:28:43.903" v="1883" actId="1076"/>
          <ac:spMkLst>
            <pc:docMk/>
            <pc:sldMk cId="0" sldId="263"/>
            <ac:spMk id="10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14:29:09.014" v="1885" actId="1076"/>
          <ac:spMkLst>
            <pc:docMk/>
            <pc:sldMk cId="0" sldId="263"/>
            <ac:spMk id="11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58" v="632" actId="27636"/>
          <ac:spMkLst>
            <pc:docMk/>
            <pc:sldMk cId="0" sldId="263"/>
            <ac:spMk id="1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556" v="631" actId="27636"/>
          <ac:spMkLst>
            <pc:docMk/>
            <pc:sldMk cId="0" sldId="263"/>
            <ac:spMk id="15" creationId="{00000000-0000-0000-0000-000000000000}"/>
          </ac:spMkLst>
        </pc:spChg>
        <pc:picChg chg="add mod">
          <ac:chgData name="Rodolfo Piccaluga" userId="a378e443-05b2-4429-9405-6437ccd16893" providerId="ADAL" clId="{9E4B0198-AB90-443C-8F53-861DB6B7296D}" dt="2026-04-17T11:33:48.740" v="467" actId="1076"/>
          <ac:picMkLst>
            <pc:docMk/>
            <pc:sldMk cId="0" sldId="263"/>
            <ac:picMk id="18" creationId="{A16E4728-43CA-B047-687F-9DAD95211D16}"/>
          </ac:picMkLst>
        </pc:picChg>
      </pc:sldChg>
      <pc:sldChg chg="addSp delSp modSp mod">
        <pc:chgData name="Rodolfo Piccaluga" userId="a378e443-05b2-4429-9405-6437ccd16893" providerId="ADAL" clId="{9E4B0198-AB90-443C-8F53-861DB6B7296D}" dt="2026-04-29T09:19:23.642" v="3051"/>
        <pc:sldMkLst>
          <pc:docMk/>
          <pc:sldMk cId="0" sldId="264"/>
        </pc:sldMkLst>
        <pc:spChg chg="mod">
          <ac:chgData name="Rodolfo Piccaluga" userId="a378e443-05b2-4429-9405-6437ccd16893" providerId="ADAL" clId="{9E4B0198-AB90-443C-8F53-861DB6B7296D}" dt="2026-04-20T07:55:08.771" v="710" actId="255"/>
          <ac:spMkLst>
            <pc:docMk/>
            <pc:sldMk cId="0" sldId="264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6:22.458" v="677" actId="255"/>
          <ac:spMkLst>
            <pc:docMk/>
            <pc:sldMk cId="0" sldId="264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08" v="507" actId="27636"/>
          <ac:spMkLst>
            <pc:docMk/>
            <pc:sldMk cId="0" sldId="264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8:00.190" v="685" actId="255"/>
          <ac:spMkLst>
            <pc:docMk/>
            <pc:sldMk cId="0" sldId="264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05" v="505" actId="27636"/>
          <ac:spMkLst>
            <pc:docMk/>
            <pc:sldMk cId="0" sldId="264"/>
            <ac:spMk id="11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06" v="506" actId="27636"/>
          <ac:spMkLst>
            <pc:docMk/>
            <pc:sldMk cId="0" sldId="264"/>
            <ac:spMk id="12" creationId="{00000000-0000-0000-0000-000000000000}"/>
          </ac:spMkLst>
        </pc:spChg>
        <pc:spChg chg="add mod">
          <ac:chgData name="Rodolfo Piccaluga" userId="a378e443-05b2-4429-9405-6437ccd16893" providerId="ADAL" clId="{9E4B0198-AB90-443C-8F53-861DB6B7296D}" dt="2026-04-20T07:44:56.227" v="676" actId="20577"/>
          <ac:spMkLst>
            <pc:docMk/>
            <pc:sldMk cId="0" sldId="264"/>
            <ac:spMk id="15" creationId="{B0021F1B-A3C4-0F56-3E39-1A645FB5A1F7}"/>
          </ac:spMkLst>
        </pc:spChg>
        <pc:graphicFrameChg chg="add mod">
          <ac:chgData name="Rodolfo Piccaluga" userId="a378e443-05b2-4429-9405-6437ccd16893" providerId="ADAL" clId="{9E4B0198-AB90-443C-8F53-861DB6B7296D}" dt="2026-04-29T06:31:42.179" v="2517" actId="1076"/>
          <ac:graphicFrameMkLst>
            <pc:docMk/>
            <pc:sldMk cId="0" sldId="264"/>
            <ac:graphicFrameMk id="8" creationId="{043C3BBF-AC9E-18C5-515E-2B7A0EDBCAC4}"/>
          </ac:graphicFrameMkLst>
        </pc:graphicFrameChg>
        <pc:graphicFrameChg chg="mod">
          <ac:chgData name="Rodolfo Piccaluga" userId="a378e443-05b2-4429-9405-6437ccd16893" providerId="ADAL" clId="{9E4B0198-AB90-443C-8F53-861DB6B7296D}" dt="2026-04-29T09:19:23.642" v="3051"/>
          <ac:graphicFrameMkLst>
            <pc:docMk/>
            <pc:sldMk cId="0" sldId="264"/>
            <ac:graphicFrameMk id="10" creationId="{00000000-0000-0000-0000-000000000000}"/>
          </ac:graphicFrameMkLst>
        </pc:graphicFrameChg>
        <pc:picChg chg="del mod">
          <ac:chgData name="Rodolfo Piccaluga" userId="a378e443-05b2-4429-9405-6437ccd16893" providerId="ADAL" clId="{9E4B0198-AB90-443C-8F53-861DB6B7296D}" dt="2026-04-29T06:31:34.236" v="2514" actId="478"/>
          <ac:picMkLst>
            <pc:docMk/>
            <pc:sldMk cId="0" sldId="264"/>
            <ac:picMk id="5" creationId="{00000000-0000-0000-0000-000000000000}"/>
          </ac:picMkLst>
        </pc:picChg>
        <pc:picChg chg="mod">
          <ac:chgData name="Rodolfo Piccaluga" userId="a378e443-05b2-4429-9405-6437ccd16893" providerId="ADAL" clId="{9E4B0198-AB90-443C-8F53-861DB6B7296D}" dt="2026-04-20T07:36:38.869" v="503" actId="1076"/>
          <ac:picMkLst>
            <pc:docMk/>
            <pc:sldMk cId="0" sldId="264"/>
            <ac:picMk id="9" creationId="{00000000-0000-0000-0000-000000000000}"/>
          </ac:picMkLst>
        </pc:picChg>
      </pc:sldChg>
      <pc:sldChg chg="addSp delSp modSp mod">
        <pc:chgData name="Rodolfo Piccaluga" userId="a378e443-05b2-4429-9405-6437ccd16893" providerId="ADAL" clId="{9E4B0198-AB90-443C-8F53-861DB6B7296D}" dt="2026-04-29T09:22:10.468" v="3065" actId="1076"/>
        <pc:sldMkLst>
          <pc:docMk/>
          <pc:sldMk cId="0" sldId="265"/>
        </pc:sldMkLst>
        <pc:spChg chg="mod">
          <ac:chgData name="Rodolfo Piccaluga" userId="a378e443-05b2-4429-9405-6437ccd16893" providerId="ADAL" clId="{9E4B0198-AB90-443C-8F53-861DB6B7296D}" dt="2026-04-28T14:06:20.001" v="2489" actId="20577"/>
          <ac:spMkLst>
            <pc:docMk/>
            <pc:sldMk cId="0" sldId="265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9T06:32:29.260" v="2523" actId="20577"/>
          <ac:spMkLst>
            <pc:docMk/>
            <pc:sldMk cId="0" sldId="265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1T14:27:20.989" v="1914" actId="14100"/>
          <ac:spMkLst>
            <pc:docMk/>
            <pc:sldMk cId="0" sldId="265"/>
            <ac:spMk id="5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27" v="511" actId="27636"/>
          <ac:spMkLst>
            <pc:docMk/>
            <pc:sldMk cId="0" sldId="265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8:07.767" v="686" actId="255"/>
          <ac:spMkLst>
            <pc:docMk/>
            <pc:sldMk cId="0" sldId="265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30" v="513" actId="27636"/>
          <ac:spMkLst>
            <pc:docMk/>
            <pc:sldMk cId="0" sldId="265"/>
            <ac:spMk id="12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32" v="515" actId="27636"/>
          <ac:spMkLst>
            <pc:docMk/>
            <pc:sldMk cId="0" sldId="265"/>
            <ac:spMk id="13" creationId="{00000000-0000-0000-0000-000000000000}"/>
          </ac:spMkLst>
        </pc:spChg>
        <pc:graphicFrameChg chg="del">
          <ac:chgData name="Rodolfo Piccaluga" userId="a378e443-05b2-4429-9405-6437ccd16893" providerId="ADAL" clId="{9E4B0198-AB90-443C-8F53-861DB6B7296D}" dt="2026-04-28T14:32:41.133" v="2501" actId="478"/>
          <ac:graphicFrameMkLst>
            <pc:docMk/>
            <pc:sldMk cId="0" sldId="265"/>
            <ac:graphicFrameMk id="11" creationId="{00000000-0000-0000-0000-000000000000}"/>
          </ac:graphicFrameMkLst>
        </pc:graphicFrameChg>
        <pc:graphicFrameChg chg="add mod">
          <ac:chgData name="Rodolfo Piccaluga" userId="a378e443-05b2-4429-9405-6437ccd16893" providerId="ADAL" clId="{9E4B0198-AB90-443C-8F53-861DB6B7296D}" dt="2026-04-29T06:23:34.665" v="2513" actId="1076"/>
          <ac:graphicFrameMkLst>
            <pc:docMk/>
            <pc:sldMk cId="0" sldId="265"/>
            <ac:graphicFrameMk id="17" creationId="{959A2CDC-BD3B-136D-9FB0-E0742D962705}"/>
          </ac:graphicFrameMkLst>
        </pc:graphicFrameChg>
        <pc:graphicFrameChg chg="add del mod modGraphic">
          <ac:chgData name="Rodolfo Piccaluga" userId="a378e443-05b2-4429-9405-6437ccd16893" providerId="ADAL" clId="{9E4B0198-AB90-443C-8F53-861DB6B7296D}" dt="2026-04-29T09:21:24.512" v="3056" actId="478"/>
          <ac:graphicFrameMkLst>
            <pc:docMk/>
            <pc:sldMk cId="0" sldId="265"/>
            <ac:graphicFrameMk id="18" creationId="{D6C3BAB4-C6C6-17F4-7D37-FBE65A45C4FC}"/>
          </ac:graphicFrameMkLst>
        </pc:graphicFrameChg>
        <pc:graphicFrameChg chg="add mod">
          <ac:chgData name="Rodolfo Piccaluga" userId="a378e443-05b2-4429-9405-6437ccd16893" providerId="ADAL" clId="{9E4B0198-AB90-443C-8F53-861DB6B7296D}" dt="2026-04-29T06:23:29.842" v="2512" actId="1076"/>
          <ac:graphicFrameMkLst>
            <pc:docMk/>
            <pc:sldMk cId="0" sldId="265"/>
            <ac:graphicFrameMk id="19" creationId="{0233D2B0-C11C-8007-552C-A154053304B9}"/>
          </ac:graphicFrameMkLst>
        </pc:graphicFrameChg>
        <pc:graphicFrameChg chg="add mod modGraphic">
          <ac:chgData name="Rodolfo Piccaluga" userId="a378e443-05b2-4429-9405-6437ccd16893" providerId="ADAL" clId="{9E4B0198-AB90-443C-8F53-861DB6B7296D}" dt="2026-04-29T09:22:10.468" v="3065" actId="1076"/>
          <ac:graphicFrameMkLst>
            <pc:docMk/>
            <pc:sldMk cId="0" sldId="265"/>
            <ac:graphicFrameMk id="20" creationId="{1DA345DF-DE6F-3AD9-B985-35453C8D3C9E}"/>
          </ac:graphicFrameMkLst>
        </pc:graphicFrameChg>
        <pc:picChg chg="del mod">
          <ac:chgData name="Rodolfo Piccaluga" userId="a378e443-05b2-4429-9405-6437ccd16893" providerId="ADAL" clId="{9E4B0198-AB90-443C-8F53-861DB6B7296D}" dt="2026-04-28T14:27:49.154" v="2490" actId="478"/>
          <ac:picMkLst>
            <pc:docMk/>
            <pc:sldMk cId="0" sldId="265"/>
            <ac:picMk id="9" creationId="{00000000-0000-0000-0000-000000000000}"/>
          </ac:picMkLst>
        </pc:picChg>
        <pc:picChg chg="del mod">
          <ac:chgData name="Rodolfo Piccaluga" userId="a378e443-05b2-4429-9405-6437ccd16893" providerId="ADAL" clId="{9E4B0198-AB90-443C-8F53-861DB6B7296D}" dt="2026-04-29T06:22:50.067" v="2508" actId="478"/>
          <ac:picMkLst>
            <pc:docMk/>
            <pc:sldMk cId="0" sldId="265"/>
            <ac:picMk id="10" creationId="{00000000-0000-0000-0000-000000000000}"/>
          </ac:picMkLst>
        </pc:picChg>
        <pc:picChg chg="add del mod">
          <ac:chgData name="Rodolfo Piccaluga" userId="a378e443-05b2-4429-9405-6437ccd16893" providerId="ADAL" clId="{9E4B0198-AB90-443C-8F53-861DB6B7296D}" dt="2026-04-28T14:32:00.387" v="2495" actId="478"/>
          <ac:picMkLst>
            <pc:docMk/>
            <pc:sldMk cId="0" sldId="265"/>
            <ac:picMk id="16" creationId="{CC4D5A03-AEBA-A6C0-6398-A783288EE366}"/>
          </ac:picMkLst>
        </pc:picChg>
      </pc:sldChg>
      <pc:sldChg chg="addSp delSp modSp mod">
        <pc:chgData name="Rodolfo Piccaluga" userId="a378e443-05b2-4429-9405-6437ccd16893" providerId="ADAL" clId="{9E4B0198-AB90-443C-8F53-861DB6B7296D}" dt="2026-04-29T07:00:30.928" v="2677" actId="13926"/>
        <pc:sldMkLst>
          <pc:docMk/>
          <pc:sldMk cId="0" sldId="266"/>
        </pc:sldMkLst>
        <pc:spChg chg="mod">
          <ac:chgData name="Rodolfo Piccaluga" userId="a378e443-05b2-4429-9405-6437ccd16893" providerId="ADAL" clId="{9E4B0198-AB90-443C-8F53-861DB6B7296D}" dt="2026-04-29T06:32:54.364" v="2547" actId="20577"/>
          <ac:spMkLst>
            <pc:docMk/>
            <pc:sldMk cId="0" sldId="266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9T06:33:27.669" v="2635" actId="20577"/>
          <ac:spMkLst>
            <pc:docMk/>
            <pc:sldMk cId="0" sldId="266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41" v="517" actId="27636"/>
          <ac:spMkLst>
            <pc:docMk/>
            <pc:sldMk cId="0" sldId="266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8:15.642" v="687" actId="255"/>
          <ac:spMkLst>
            <pc:docMk/>
            <pc:sldMk cId="0" sldId="266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42" v="518" actId="27636"/>
          <ac:spMkLst>
            <pc:docMk/>
            <pc:sldMk cId="0" sldId="266"/>
            <ac:spMk id="10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45" v="520" actId="27636"/>
          <ac:spMkLst>
            <pc:docMk/>
            <pc:sldMk cId="0" sldId="266"/>
            <ac:spMk id="11" creationId="{00000000-0000-0000-0000-000000000000}"/>
          </ac:spMkLst>
        </pc:spChg>
        <pc:spChg chg="add mod">
          <ac:chgData name="Rodolfo Piccaluga" userId="a378e443-05b2-4429-9405-6437ccd16893" providerId="ADAL" clId="{9E4B0198-AB90-443C-8F53-861DB6B7296D}" dt="2026-04-29T07:00:30.928" v="2677" actId="13926"/>
          <ac:spMkLst>
            <pc:docMk/>
            <pc:sldMk cId="0" sldId="266"/>
            <ac:spMk id="16" creationId="{ED1EB8E6-C931-0E58-C622-AECF063B753B}"/>
          </ac:spMkLst>
        </pc:spChg>
        <pc:graphicFrameChg chg="del mod">
          <ac:chgData name="Rodolfo Piccaluga" userId="a378e443-05b2-4429-9405-6437ccd16893" providerId="ADAL" clId="{9E4B0198-AB90-443C-8F53-861DB6B7296D}" dt="2026-04-29T06:52:38.731" v="2636" actId="478"/>
          <ac:graphicFrameMkLst>
            <pc:docMk/>
            <pc:sldMk cId="0" sldId="266"/>
            <ac:graphicFrameMk id="12" creationId="{00000000-0000-0000-0000-000000000000}"/>
          </ac:graphicFrameMkLst>
        </pc:graphicFrameChg>
        <pc:graphicFrameChg chg="add mod">
          <ac:chgData name="Rodolfo Piccaluga" userId="a378e443-05b2-4429-9405-6437ccd16893" providerId="ADAL" clId="{9E4B0198-AB90-443C-8F53-861DB6B7296D}" dt="2026-04-29T06:54:38.683" v="2644" actId="1076"/>
          <ac:graphicFrameMkLst>
            <pc:docMk/>
            <pc:sldMk cId="0" sldId="266"/>
            <ac:graphicFrameMk id="15" creationId="{BCD2D91A-BDF5-68EA-C495-843DAB433598}"/>
          </ac:graphicFrameMkLst>
        </pc:graphicFrameChg>
        <pc:picChg chg="add mod">
          <ac:chgData name="Rodolfo Piccaluga" userId="a378e443-05b2-4429-9405-6437ccd16893" providerId="ADAL" clId="{9E4B0198-AB90-443C-8F53-861DB6B7296D}" dt="2026-04-29T06:58:05.902" v="2645" actId="1076"/>
          <ac:picMkLst>
            <pc:docMk/>
            <pc:sldMk cId="0" sldId="266"/>
            <ac:picMk id="8" creationId="{08E5AA39-8FCD-7BFA-DA8E-178033458E5D}"/>
          </ac:picMkLst>
        </pc:picChg>
        <pc:picChg chg="del mod">
          <ac:chgData name="Rodolfo Piccaluga" userId="a378e443-05b2-4429-9405-6437ccd16893" providerId="ADAL" clId="{9E4B0198-AB90-443C-8F53-861DB6B7296D}" dt="2026-04-29T06:53:44.567" v="2639" actId="478"/>
          <ac:picMkLst>
            <pc:docMk/>
            <pc:sldMk cId="0" sldId="266"/>
            <ac:picMk id="9" creationId="{00000000-0000-0000-0000-000000000000}"/>
          </ac:picMkLst>
        </pc:picChg>
      </pc:sldChg>
      <pc:sldChg chg="delSp modSp mod">
        <pc:chgData name="Rodolfo Piccaluga" userId="a378e443-05b2-4429-9405-6437ccd16893" providerId="ADAL" clId="{9E4B0198-AB90-443C-8F53-861DB6B7296D}" dt="2026-04-21T14:24:04.150" v="1907" actId="478"/>
        <pc:sldMkLst>
          <pc:docMk/>
          <pc:sldMk cId="0" sldId="267"/>
        </pc:sldMkLst>
        <pc:spChg chg="mod">
          <ac:chgData name="Rodolfo Piccaluga" userId="a378e443-05b2-4429-9405-6437ccd16893" providerId="ADAL" clId="{9E4B0198-AB90-443C-8F53-861DB6B7296D}" dt="2026-04-20T07:55:31.941" v="713" actId="255"/>
          <ac:spMkLst>
            <pc:docMk/>
            <pc:sldMk cId="0" sldId="267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1:02:19.552" v="399" actId="1076"/>
          <ac:spMkLst>
            <pc:docMk/>
            <pc:sldMk cId="0" sldId="267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56" v="523" actId="27636"/>
          <ac:spMkLst>
            <pc:docMk/>
            <pc:sldMk cId="0" sldId="267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8:26.233" v="688" actId="255"/>
          <ac:spMkLst>
            <pc:docMk/>
            <pc:sldMk cId="0" sldId="267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54" v="522" actId="27636"/>
          <ac:spMkLst>
            <pc:docMk/>
            <pc:sldMk cId="0" sldId="267"/>
            <ac:spMk id="9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64" v="528" actId="27636"/>
          <ac:spMkLst>
            <pc:docMk/>
            <pc:sldMk cId="0" sldId="267"/>
            <ac:spMk id="11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60" v="525" actId="27636"/>
          <ac:spMkLst>
            <pc:docMk/>
            <pc:sldMk cId="0" sldId="267"/>
            <ac:spMk id="1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61" v="526" actId="27636"/>
          <ac:spMkLst>
            <pc:docMk/>
            <pc:sldMk cId="0" sldId="267"/>
            <ac:spMk id="15" creationId="{00000000-0000-0000-0000-000000000000}"/>
          </ac:spMkLst>
        </pc:spChg>
      </pc:sldChg>
      <pc:sldChg chg="modSp mod">
        <pc:chgData name="Rodolfo Piccaluga" userId="a378e443-05b2-4429-9405-6437ccd16893" providerId="ADAL" clId="{9E4B0198-AB90-443C-8F53-861DB6B7296D}" dt="2026-04-20T07:55:43.121" v="714" actId="255"/>
        <pc:sldMkLst>
          <pc:docMk/>
          <pc:sldMk cId="0" sldId="268"/>
        </pc:sldMkLst>
        <pc:spChg chg="mod">
          <ac:chgData name="Rodolfo Piccaluga" userId="a378e443-05b2-4429-9405-6437ccd16893" providerId="ADAL" clId="{9E4B0198-AB90-443C-8F53-861DB6B7296D}" dt="2026-04-20T07:55:43.121" v="714" actId="255"/>
          <ac:spMkLst>
            <pc:docMk/>
            <pc:sldMk cId="0" sldId="268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1:03:29.830" v="404" actId="1076"/>
          <ac:spMkLst>
            <pc:docMk/>
            <pc:sldMk cId="0" sldId="268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76" v="532" actId="27636"/>
          <ac:spMkLst>
            <pc:docMk/>
            <pc:sldMk cId="0" sldId="268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8:35.366" v="689" actId="255"/>
          <ac:spMkLst>
            <pc:docMk/>
            <pc:sldMk cId="0" sldId="268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90" v="540" actId="27636"/>
          <ac:spMkLst>
            <pc:docMk/>
            <pc:sldMk cId="0" sldId="268"/>
            <ac:spMk id="9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77" v="533" actId="27636"/>
          <ac:spMkLst>
            <pc:docMk/>
            <pc:sldMk cId="0" sldId="268"/>
            <ac:spMk id="12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87" v="538" actId="27636"/>
          <ac:spMkLst>
            <pc:docMk/>
            <pc:sldMk cId="0" sldId="268"/>
            <ac:spMk id="15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71" v="529" actId="27636"/>
          <ac:spMkLst>
            <pc:docMk/>
            <pc:sldMk cId="0" sldId="268"/>
            <ac:spMk id="18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80" v="535" actId="27636"/>
          <ac:spMkLst>
            <pc:docMk/>
            <pc:sldMk cId="0" sldId="268"/>
            <ac:spMk id="19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75" v="531" actId="27636"/>
          <ac:spMkLst>
            <pc:docMk/>
            <pc:sldMk cId="0" sldId="268"/>
            <ac:spMk id="21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73" v="530" actId="27636"/>
          <ac:spMkLst>
            <pc:docMk/>
            <pc:sldMk cId="0" sldId="268"/>
            <ac:spMk id="2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82" v="536" actId="27636"/>
          <ac:spMkLst>
            <pc:docMk/>
            <pc:sldMk cId="0" sldId="268"/>
            <ac:spMk id="25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89" v="539" actId="27636"/>
          <ac:spMkLst>
            <pc:docMk/>
            <pc:sldMk cId="0" sldId="268"/>
            <ac:spMk id="26" creationId="{00000000-0000-0000-0000-000000000000}"/>
          </ac:spMkLst>
        </pc:spChg>
      </pc:sldChg>
      <pc:sldChg chg="modSp mod">
        <pc:chgData name="Rodolfo Piccaluga" userId="a378e443-05b2-4429-9405-6437ccd16893" providerId="ADAL" clId="{9E4B0198-AB90-443C-8F53-861DB6B7296D}" dt="2026-04-20T07:56:10.863" v="715" actId="255"/>
        <pc:sldMkLst>
          <pc:docMk/>
          <pc:sldMk cId="0" sldId="269"/>
        </pc:sldMkLst>
        <pc:spChg chg="mod">
          <ac:chgData name="Rodolfo Piccaluga" userId="a378e443-05b2-4429-9405-6437ccd16893" providerId="ADAL" clId="{9E4B0198-AB90-443C-8F53-861DB6B7296D}" dt="2026-04-20T07:56:10.863" v="715" actId="255"/>
          <ac:spMkLst>
            <pc:docMk/>
            <pc:sldMk cId="0" sldId="269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1:04:08.557" v="409" actId="1076"/>
          <ac:spMkLst>
            <pc:docMk/>
            <pc:sldMk cId="0" sldId="269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01" v="544" actId="27636"/>
          <ac:spMkLst>
            <pc:docMk/>
            <pc:sldMk cId="0" sldId="269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8:45.136" v="690" actId="255"/>
          <ac:spMkLst>
            <pc:docMk/>
            <pc:sldMk cId="0" sldId="269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298" v="542" actId="27636"/>
          <ac:spMkLst>
            <pc:docMk/>
            <pc:sldMk cId="0" sldId="269"/>
            <ac:spMk id="9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08" v="547" actId="27636"/>
          <ac:spMkLst>
            <pc:docMk/>
            <pc:sldMk cId="0" sldId="269"/>
            <ac:spMk id="12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6T07:31:10.668" v="1" actId="1076"/>
          <ac:spMkLst>
            <pc:docMk/>
            <pc:sldMk cId="0" sldId="269"/>
            <ac:spMk id="1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09" v="548" actId="27636"/>
          <ac:spMkLst>
            <pc:docMk/>
            <pc:sldMk cId="0" sldId="269"/>
            <ac:spMk id="1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03" v="545" actId="27636"/>
          <ac:spMkLst>
            <pc:docMk/>
            <pc:sldMk cId="0" sldId="269"/>
            <ac:spMk id="15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00" v="543" actId="27636"/>
          <ac:spMkLst>
            <pc:docMk/>
            <pc:sldMk cId="0" sldId="269"/>
            <ac:spMk id="16" creationId="{00000000-0000-0000-0000-000000000000}"/>
          </ac:spMkLst>
        </pc:spChg>
      </pc:sldChg>
      <pc:sldChg chg="modSp mod">
        <pc:chgData name="Rodolfo Piccaluga" userId="a378e443-05b2-4429-9405-6437ccd16893" providerId="ADAL" clId="{9E4B0198-AB90-443C-8F53-861DB6B7296D}" dt="2026-04-20T14:20:34.481" v="1791" actId="20577"/>
        <pc:sldMkLst>
          <pc:docMk/>
          <pc:sldMk cId="0" sldId="270"/>
        </pc:sldMkLst>
        <pc:spChg chg="mod">
          <ac:chgData name="Rodolfo Piccaluga" userId="a378e443-05b2-4429-9405-6437ccd16893" providerId="ADAL" clId="{9E4B0198-AB90-443C-8F53-861DB6B7296D}" dt="2026-04-20T07:56:24.056" v="718" actId="255"/>
          <ac:spMkLst>
            <pc:docMk/>
            <pc:sldMk cId="0" sldId="270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1:08:27.405" v="414" actId="1076"/>
          <ac:spMkLst>
            <pc:docMk/>
            <pc:sldMk cId="0" sldId="270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8:57.786" v="692" actId="1076"/>
          <ac:spMkLst>
            <pc:docMk/>
            <pc:sldMk cId="0" sldId="270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9:02.767" v="693" actId="255"/>
          <ac:spMkLst>
            <pc:docMk/>
            <pc:sldMk cId="0" sldId="270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02:03.505" v="501" actId="1076"/>
          <ac:spMkLst>
            <pc:docMk/>
            <pc:sldMk cId="0" sldId="270"/>
            <ac:spMk id="9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14:20:34.481" v="1791" actId="20577"/>
          <ac:spMkLst>
            <pc:docMk/>
            <pc:sldMk cId="0" sldId="270"/>
            <ac:spMk id="11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16" v="550" actId="27636"/>
          <ac:spMkLst>
            <pc:docMk/>
            <pc:sldMk cId="0" sldId="270"/>
            <ac:spMk id="18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25" v="554" actId="27636"/>
          <ac:spMkLst>
            <pc:docMk/>
            <pc:sldMk cId="0" sldId="270"/>
            <ac:spMk id="19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18" v="551" actId="27636"/>
          <ac:spMkLst>
            <pc:docMk/>
            <pc:sldMk cId="0" sldId="270"/>
            <ac:spMk id="20" creationId="{00000000-0000-0000-0000-000000000000}"/>
          </ac:spMkLst>
        </pc:spChg>
      </pc:sldChg>
      <pc:sldChg chg="modSp mod">
        <pc:chgData name="Rodolfo Piccaluga" userId="a378e443-05b2-4429-9405-6437ccd16893" providerId="ADAL" clId="{9E4B0198-AB90-443C-8F53-861DB6B7296D}" dt="2026-04-29T09:18:41.512" v="3050" actId="20577"/>
        <pc:sldMkLst>
          <pc:docMk/>
          <pc:sldMk cId="0" sldId="271"/>
        </pc:sldMkLst>
        <pc:spChg chg="mod">
          <ac:chgData name="Rodolfo Piccaluga" userId="a378e443-05b2-4429-9405-6437ccd16893" providerId="ADAL" clId="{9E4B0198-AB90-443C-8F53-861DB6B7296D}" dt="2026-04-20T07:57:36.571" v="719" actId="255"/>
          <ac:spMkLst>
            <pc:docMk/>
            <pc:sldMk cId="0" sldId="271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1:10:14.305" v="419" actId="1076"/>
          <ac:spMkLst>
            <pc:docMk/>
            <pc:sldMk cId="0" sldId="271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9:11.727" v="694" actId="1076"/>
          <ac:spMkLst>
            <pc:docMk/>
            <pc:sldMk cId="0" sldId="271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49:19.277" v="695" actId="255"/>
          <ac:spMkLst>
            <pc:docMk/>
            <pc:sldMk cId="0" sldId="271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32" v="555" actId="27636"/>
          <ac:spMkLst>
            <pc:docMk/>
            <pc:sldMk cId="0" sldId="271"/>
            <ac:spMk id="9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9T09:18:41.512" v="3050" actId="20577"/>
          <ac:spMkLst>
            <pc:docMk/>
            <pc:sldMk cId="0" sldId="271"/>
            <ac:spMk id="10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37" v="558" actId="27636"/>
          <ac:spMkLst>
            <pc:docMk/>
            <pc:sldMk cId="0" sldId="271"/>
            <ac:spMk id="11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44" v="561" actId="27636"/>
          <ac:spMkLst>
            <pc:docMk/>
            <pc:sldMk cId="0" sldId="271"/>
            <ac:spMk id="1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35" v="557" actId="27636"/>
          <ac:spMkLst>
            <pc:docMk/>
            <pc:sldMk cId="0" sldId="271"/>
            <ac:spMk id="15" creationId="{00000000-0000-0000-0000-000000000000}"/>
          </ac:spMkLst>
        </pc:spChg>
      </pc:sldChg>
      <pc:sldChg chg="addSp delSp modSp mod">
        <pc:chgData name="Rodolfo Piccaluga" userId="a378e443-05b2-4429-9405-6437ccd16893" providerId="ADAL" clId="{9E4B0198-AB90-443C-8F53-861DB6B7296D}" dt="2026-04-20T10:58:40.927" v="1743" actId="1076"/>
        <pc:sldMkLst>
          <pc:docMk/>
          <pc:sldMk cId="0" sldId="272"/>
        </pc:sldMkLst>
        <pc:spChg chg="mod">
          <ac:chgData name="Rodolfo Piccaluga" userId="a378e443-05b2-4429-9405-6437ccd16893" providerId="ADAL" clId="{9E4B0198-AB90-443C-8F53-861DB6B7296D}" dt="2026-04-20T07:57:55.653" v="720" actId="255"/>
          <ac:spMkLst>
            <pc:docMk/>
            <pc:sldMk cId="0" sldId="272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1:10:43.665" v="424" actId="1076"/>
          <ac:spMkLst>
            <pc:docMk/>
            <pc:sldMk cId="0" sldId="272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51" v="563" actId="27636"/>
          <ac:spMkLst>
            <pc:docMk/>
            <pc:sldMk cId="0" sldId="272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51:03.277" v="696" actId="255"/>
          <ac:spMkLst>
            <pc:docMk/>
            <pc:sldMk cId="0" sldId="272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49" v="562" actId="27636"/>
          <ac:spMkLst>
            <pc:docMk/>
            <pc:sldMk cId="0" sldId="272"/>
            <ac:spMk id="12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52" v="564" actId="27636"/>
          <ac:spMkLst>
            <pc:docMk/>
            <pc:sldMk cId="0" sldId="272"/>
            <ac:spMk id="1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10:56:27.132" v="1735" actId="1076"/>
          <ac:spMkLst>
            <pc:docMk/>
            <pc:sldMk cId="0" sldId="272"/>
            <ac:spMk id="16" creationId="{00000000-0000-0000-0000-000000000000}"/>
          </ac:spMkLst>
        </pc:spChg>
        <pc:spChg chg="add mod">
          <ac:chgData name="Rodolfo Piccaluga" userId="a378e443-05b2-4429-9405-6437ccd16893" providerId="ADAL" clId="{9E4B0198-AB90-443C-8F53-861DB6B7296D}" dt="2026-04-20T10:58:40.927" v="1743" actId="1076"/>
          <ac:spMkLst>
            <pc:docMk/>
            <pc:sldMk cId="0" sldId="272"/>
            <ac:spMk id="17" creationId="{5FE9EF2B-BA4B-209E-985B-A3B4D56BC50B}"/>
          </ac:spMkLst>
        </pc:spChg>
        <pc:picChg chg="add mod">
          <ac:chgData name="Rodolfo Piccaluga" userId="a378e443-05b2-4429-9405-6437ccd16893" providerId="ADAL" clId="{9E4B0198-AB90-443C-8F53-861DB6B7296D}" dt="2026-04-20T10:56:49.670" v="1738" actId="1076"/>
          <ac:picMkLst>
            <pc:docMk/>
            <pc:sldMk cId="0" sldId="272"/>
            <ac:picMk id="11" creationId="{DC5D122D-3A8C-B6D3-C735-2F3EBCAD8665}"/>
          </ac:picMkLst>
        </pc:picChg>
      </pc:sldChg>
      <pc:sldChg chg="addSp delSp modSp mod">
        <pc:chgData name="Rodolfo Piccaluga" userId="a378e443-05b2-4429-9405-6437ccd16893" providerId="ADAL" clId="{9E4B0198-AB90-443C-8F53-861DB6B7296D}" dt="2026-04-29T09:16:25.336" v="2902" actId="20577"/>
        <pc:sldMkLst>
          <pc:docMk/>
          <pc:sldMk cId="0" sldId="273"/>
        </pc:sldMkLst>
        <pc:spChg chg="mod">
          <ac:chgData name="Rodolfo Piccaluga" userId="a378e443-05b2-4429-9405-6437ccd16893" providerId="ADAL" clId="{9E4B0198-AB90-443C-8F53-861DB6B7296D}" dt="2026-04-20T07:58:32.797" v="721" actId="255"/>
          <ac:spMkLst>
            <pc:docMk/>
            <pc:sldMk cId="0" sldId="273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1:12:17.804" v="429" actId="1076"/>
          <ac:spMkLst>
            <pc:docMk/>
            <pc:sldMk cId="0" sldId="273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61" v="567" actId="27636"/>
          <ac:spMkLst>
            <pc:docMk/>
            <pc:sldMk cId="0" sldId="273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51:13.062" v="697" actId="255"/>
          <ac:spMkLst>
            <pc:docMk/>
            <pc:sldMk cId="0" sldId="273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10:28:01.229" v="1626" actId="1076"/>
          <ac:spMkLst>
            <pc:docMk/>
            <pc:sldMk cId="0" sldId="273"/>
            <ac:spMk id="10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68" v="571" actId="27636"/>
          <ac:spMkLst>
            <pc:docMk/>
            <pc:sldMk cId="0" sldId="273"/>
            <ac:spMk id="11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9T09:16:25.336" v="2902" actId="20577"/>
          <ac:spMkLst>
            <pc:docMk/>
            <pc:sldMk cId="0" sldId="273"/>
            <ac:spMk id="12" creationId="{00000000-0000-0000-0000-000000000000}"/>
          </ac:spMkLst>
        </pc:spChg>
        <pc:graphicFrameChg chg="add mod modGraphic">
          <ac:chgData name="Rodolfo Piccaluga" userId="a378e443-05b2-4429-9405-6437ccd16893" providerId="ADAL" clId="{9E4B0198-AB90-443C-8F53-861DB6B7296D}" dt="2026-04-20T09:55:03.953" v="884" actId="20577"/>
          <ac:graphicFrameMkLst>
            <pc:docMk/>
            <pc:sldMk cId="0" sldId="273"/>
            <ac:graphicFrameMk id="5" creationId="{C72D11D4-6A31-D56B-8A38-0F1CFBBD21BC}"/>
          </ac:graphicFrameMkLst>
        </pc:graphicFrameChg>
        <pc:graphicFrameChg chg="add mod">
          <ac:chgData name="Rodolfo Piccaluga" userId="a378e443-05b2-4429-9405-6437ccd16893" providerId="ADAL" clId="{9E4B0198-AB90-443C-8F53-861DB6B7296D}" dt="2026-04-20T09:59:54.521" v="927" actId="14100"/>
          <ac:graphicFrameMkLst>
            <pc:docMk/>
            <pc:sldMk cId="0" sldId="273"/>
            <ac:graphicFrameMk id="13" creationId="{5D15398F-103A-47E2-AA9F-E8C9425DA2A2}"/>
          </ac:graphicFrameMkLst>
        </pc:graphicFrameChg>
        <pc:graphicFrameChg chg="modGraphic">
          <ac:chgData name="Rodolfo Piccaluga" userId="a378e443-05b2-4429-9405-6437ccd16893" providerId="ADAL" clId="{9E4B0198-AB90-443C-8F53-861DB6B7296D}" dt="2026-04-20T10:23:51.213" v="1051" actId="20577"/>
          <ac:graphicFrameMkLst>
            <pc:docMk/>
            <pc:sldMk cId="0" sldId="273"/>
            <ac:graphicFrameMk id="19" creationId="{00000000-0000-0000-0000-000000000000}"/>
          </ac:graphicFrameMkLst>
        </pc:graphicFrameChg>
      </pc:sldChg>
      <pc:sldChg chg="addSp delSp modSp mod">
        <pc:chgData name="Rodolfo Piccaluga" userId="a378e443-05b2-4429-9405-6437ccd16893" providerId="ADAL" clId="{9E4B0198-AB90-443C-8F53-861DB6B7296D}" dt="2026-04-29T09:16:55.927" v="2937" actId="20577"/>
        <pc:sldMkLst>
          <pc:docMk/>
          <pc:sldMk cId="0" sldId="274"/>
        </pc:sldMkLst>
        <pc:spChg chg="mod">
          <ac:chgData name="Rodolfo Piccaluga" userId="a378e443-05b2-4429-9405-6437ccd16893" providerId="ADAL" clId="{9E4B0198-AB90-443C-8F53-861DB6B7296D}" dt="2026-04-29T09:11:16.751" v="2719" actId="20577"/>
          <ac:spMkLst>
            <pc:docMk/>
            <pc:sldMk cId="0" sldId="274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1:12:56.177" v="434" actId="1076"/>
          <ac:spMkLst>
            <pc:docMk/>
            <pc:sldMk cId="0" sldId="274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74" v="573" actId="27636"/>
          <ac:spMkLst>
            <pc:docMk/>
            <pc:sldMk cId="0" sldId="274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51:20.039" v="698" actId="255"/>
          <ac:spMkLst>
            <pc:docMk/>
            <pc:sldMk cId="0" sldId="274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9T09:14:35.553" v="2837" actId="20577"/>
          <ac:spMkLst>
            <pc:docMk/>
            <pc:sldMk cId="0" sldId="274"/>
            <ac:spMk id="10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78" v="575" actId="27636"/>
          <ac:spMkLst>
            <pc:docMk/>
            <pc:sldMk cId="0" sldId="274"/>
            <ac:spMk id="11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9T09:16:55.927" v="2937" actId="20577"/>
          <ac:spMkLst>
            <pc:docMk/>
            <pc:sldMk cId="0" sldId="274"/>
            <ac:spMk id="12" creationId="{00000000-0000-0000-0000-000000000000}"/>
          </ac:spMkLst>
        </pc:spChg>
        <pc:graphicFrameChg chg="add del mod">
          <ac:chgData name="Rodolfo Piccaluga" userId="a378e443-05b2-4429-9405-6437ccd16893" providerId="ADAL" clId="{9E4B0198-AB90-443C-8F53-861DB6B7296D}" dt="2026-04-29T09:12:39.987" v="2720" actId="478"/>
          <ac:graphicFrameMkLst>
            <pc:docMk/>
            <pc:sldMk cId="0" sldId="274"/>
            <ac:graphicFrameMk id="5" creationId="{4DFC71FE-0A2E-49A5-B76B-B8431F6CA692}"/>
          </ac:graphicFrameMkLst>
        </pc:graphicFrameChg>
        <pc:graphicFrameChg chg="add mod">
          <ac:chgData name="Rodolfo Piccaluga" userId="a378e443-05b2-4429-9405-6437ccd16893" providerId="ADAL" clId="{9E4B0198-AB90-443C-8F53-861DB6B7296D}" dt="2026-04-29T09:12:59.429" v="2725" actId="1076"/>
          <ac:graphicFrameMkLst>
            <pc:docMk/>
            <pc:sldMk cId="0" sldId="274"/>
            <ac:graphicFrameMk id="8" creationId="{3F642820-874B-767B-24B5-67E10CC0F201}"/>
          </ac:graphicFrameMkLst>
        </pc:graphicFrameChg>
        <pc:graphicFrameChg chg="modGraphic">
          <ac:chgData name="Rodolfo Piccaluga" userId="a378e443-05b2-4429-9405-6437ccd16893" providerId="ADAL" clId="{9E4B0198-AB90-443C-8F53-861DB6B7296D}" dt="2026-04-29T09:13:23.294" v="2760" actId="20577"/>
          <ac:graphicFrameMkLst>
            <pc:docMk/>
            <pc:sldMk cId="0" sldId="274"/>
            <ac:graphicFrameMk id="20" creationId="{00000000-0000-0000-0000-000000000000}"/>
          </ac:graphicFrameMkLst>
        </pc:graphicFrameChg>
      </pc:sldChg>
      <pc:sldChg chg="addSp delSp modSp del mod">
        <pc:chgData name="Rodolfo Piccaluga" userId="a378e443-05b2-4429-9405-6437ccd16893" providerId="ADAL" clId="{9E4B0198-AB90-443C-8F53-861DB6B7296D}" dt="2026-04-29T09:17:13.822" v="2938" actId="2696"/>
        <pc:sldMkLst>
          <pc:docMk/>
          <pc:sldMk cId="0" sldId="275"/>
        </pc:sldMkLst>
      </pc:sldChg>
      <pc:sldChg chg="modSp mod">
        <pc:chgData name="Rodolfo Piccaluga" userId="a378e443-05b2-4429-9405-6437ccd16893" providerId="ADAL" clId="{9E4B0198-AB90-443C-8F53-861DB6B7296D}" dt="2026-04-20T07:59:03.844" v="724" actId="255"/>
        <pc:sldMkLst>
          <pc:docMk/>
          <pc:sldMk cId="0" sldId="276"/>
        </pc:sldMkLst>
        <pc:spChg chg="mod">
          <ac:chgData name="Rodolfo Piccaluga" userId="a378e443-05b2-4429-9405-6437ccd16893" providerId="ADAL" clId="{9E4B0198-AB90-443C-8F53-861DB6B7296D}" dt="2026-04-20T07:59:03.844" v="724" actId="255"/>
          <ac:spMkLst>
            <pc:docMk/>
            <pc:sldMk cId="0" sldId="276"/>
            <ac:spMk id="3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7T11:19:16.282" v="453" actId="1076"/>
          <ac:spMkLst>
            <pc:docMk/>
            <pc:sldMk cId="0" sldId="276"/>
            <ac:spMk id="4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98" v="583" actId="27636"/>
          <ac:spMkLst>
            <pc:docMk/>
            <pc:sldMk cId="0" sldId="276"/>
            <ac:spMk id="6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51:45.181" v="702" actId="255"/>
          <ac:spMkLst>
            <pc:docMk/>
            <pc:sldMk cId="0" sldId="276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407" v="588" actId="27636"/>
          <ac:spMkLst>
            <pc:docMk/>
            <pc:sldMk cId="0" sldId="276"/>
            <ac:spMk id="9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404" v="586" actId="27636"/>
          <ac:spMkLst>
            <pc:docMk/>
            <pc:sldMk cId="0" sldId="276"/>
            <ac:spMk id="12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403" v="585" actId="27636"/>
          <ac:spMkLst>
            <pc:docMk/>
            <pc:sldMk cId="0" sldId="276"/>
            <ac:spMk id="15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6T07:37:56.534" v="302" actId="1076"/>
          <ac:spMkLst>
            <pc:docMk/>
            <pc:sldMk cId="0" sldId="276"/>
            <ac:spMk id="1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16T07:38:28.662" v="308" actId="255"/>
          <ac:spMkLst>
            <pc:docMk/>
            <pc:sldMk cId="0" sldId="276"/>
            <ac:spMk id="18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406" v="587" actId="27636"/>
          <ac:spMkLst>
            <pc:docMk/>
            <pc:sldMk cId="0" sldId="276"/>
            <ac:spMk id="19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397" v="582" actId="27636"/>
          <ac:spMkLst>
            <pc:docMk/>
            <pc:sldMk cId="0" sldId="276"/>
            <ac:spMk id="20" creationId="{00000000-0000-0000-0000-000000000000}"/>
          </ac:spMkLst>
        </pc:spChg>
      </pc:sldChg>
      <pc:sldChg chg="addSp delSp modSp mod">
        <pc:chgData name="Rodolfo Piccaluga" userId="a378e443-05b2-4429-9405-6437ccd16893" providerId="ADAL" clId="{9E4B0198-AB90-443C-8F53-861DB6B7296D}" dt="2026-04-29T09:17:46.505" v="3038" actId="20577"/>
        <pc:sldMkLst>
          <pc:docMk/>
          <pc:sldMk cId="0" sldId="277"/>
        </pc:sldMkLst>
        <pc:spChg chg="mod">
          <ac:chgData name="Rodolfo Piccaluga" userId="a378e443-05b2-4429-9405-6437ccd16893" providerId="ADAL" clId="{9E4B0198-AB90-443C-8F53-861DB6B7296D}" dt="2026-04-20T07:37:05.414" v="590" actId="27636"/>
          <ac:spMkLst>
            <pc:docMk/>
            <pc:sldMk cId="0" sldId="277"/>
            <ac:spMk id="7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0T07:37:05.415" v="591" actId="27636"/>
          <ac:spMkLst>
            <pc:docMk/>
            <pc:sldMk cId="0" sldId="277"/>
            <ac:spMk id="8" creationId="{00000000-0000-0000-0000-000000000000}"/>
          </ac:spMkLst>
        </pc:spChg>
        <pc:spChg chg="mod">
          <ac:chgData name="Rodolfo Piccaluga" userId="a378e443-05b2-4429-9405-6437ccd16893" providerId="ADAL" clId="{9E4B0198-AB90-443C-8F53-861DB6B7296D}" dt="2026-04-29T09:17:46.505" v="3038" actId="20577"/>
          <ac:spMkLst>
            <pc:docMk/>
            <pc:sldMk cId="0" sldId="277"/>
            <ac:spMk id="9" creationId="{00000000-0000-0000-0000-000000000000}"/>
          </ac:spMkLst>
        </pc:spChg>
        <pc:picChg chg="add del mod">
          <ac:chgData name="Rodolfo Piccaluga" userId="a378e443-05b2-4429-9405-6437ccd16893" providerId="ADAL" clId="{9E4B0198-AB90-443C-8F53-861DB6B7296D}" dt="2026-04-29T09:17:25.160" v="2939" actId="478"/>
          <ac:picMkLst>
            <pc:docMk/>
            <pc:sldMk cId="0" sldId="277"/>
            <ac:picMk id="6" creationId="{9C986EA6-B7A0-FD9D-8976-39A44FBC8715}"/>
          </ac:picMkLst>
        </pc:picChg>
      </pc:sldChg>
      <pc:sldChg chg="addSp delSp modSp add mod">
        <pc:chgData name="Rodolfo Piccaluga" userId="a378e443-05b2-4429-9405-6437ccd16893" providerId="ADAL" clId="{9E4B0198-AB90-443C-8F53-861DB6B7296D}" dt="2026-04-29T09:27:39.339" v="3096" actId="1076"/>
        <pc:sldMkLst>
          <pc:docMk/>
          <pc:sldMk cId="1316344730" sldId="278"/>
        </pc:sldMkLst>
        <pc:spChg chg="add mod">
          <ac:chgData name="Rodolfo Piccaluga" userId="a378e443-05b2-4429-9405-6437ccd16893" providerId="ADAL" clId="{9E4B0198-AB90-443C-8F53-861DB6B7296D}" dt="2026-04-29T09:27:32.337" v="3095" actId="1076"/>
          <ac:spMkLst>
            <pc:docMk/>
            <pc:sldMk cId="1316344730" sldId="278"/>
            <ac:spMk id="5" creationId="{DB7FD567-E1D0-DB39-4860-AA1F00D4F0F4}"/>
          </ac:spMkLst>
        </pc:spChg>
        <pc:spChg chg="add del mod">
          <ac:chgData name="Rodolfo Piccaluga" userId="a378e443-05b2-4429-9405-6437ccd16893" providerId="ADAL" clId="{9E4B0198-AB90-443C-8F53-861DB6B7296D}" dt="2026-04-29T09:27:07.014" v="3092" actId="478"/>
          <ac:spMkLst>
            <pc:docMk/>
            <pc:sldMk cId="1316344730" sldId="278"/>
            <ac:spMk id="6" creationId="{5C192756-FA81-727C-8A56-DDAA7E9176FC}"/>
          </ac:spMkLst>
        </pc:spChg>
        <pc:spChg chg="add mod">
          <ac:chgData name="Rodolfo Piccaluga" userId="a378e443-05b2-4429-9405-6437ccd16893" providerId="ADAL" clId="{9E4B0198-AB90-443C-8F53-861DB6B7296D}" dt="2026-04-29T09:27:39.339" v="3096" actId="1076"/>
          <ac:spMkLst>
            <pc:docMk/>
            <pc:sldMk cId="1316344730" sldId="278"/>
            <ac:spMk id="7" creationId="{CE20B140-5B81-4B75-D488-407A8644BD73}"/>
          </ac:spMkLst>
        </pc:spChg>
        <pc:spChg chg="del">
          <ac:chgData name="Rodolfo Piccaluga" userId="a378e443-05b2-4429-9405-6437ccd16893" providerId="ADAL" clId="{9E4B0198-AB90-443C-8F53-861DB6B7296D}" dt="2026-04-29T09:26:07.903" v="3083" actId="478"/>
          <ac:spMkLst>
            <pc:docMk/>
            <pc:sldMk cId="1316344730" sldId="278"/>
            <ac:spMk id="9" creationId="{2CCC94A2-3F7D-2E73-39E3-640B7C9A96D7}"/>
          </ac:spMkLst>
        </pc:spChg>
        <pc:spChg chg="del mod">
          <ac:chgData name="Rodolfo Piccaluga" userId="a378e443-05b2-4429-9405-6437ccd16893" providerId="ADAL" clId="{9E4B0198-AB90-443C-8F53-861DB6B7296D}" dt="2026-04-29T09:26:04.901" v="3082" actId="478"/>
          <ac:spMkLst>
            <pc:docMk/>
            <pc:sldMk cId="1316344730" sldId="278"/>
            <ac:spMk id="10" creationId="{224354F7-5E50-7EFE-6026-02D69FB3A57C}"/>
          </ac:spMkLst>
        </pc:spChg>
        <pc:picChg chg="del mod">
          <ac:chgData name="Rodolfo Piccaluga" userId="a378e443-05b2-4429-9405-6437ccd16893" providerId="ADAL" clId="{9E4B0198-AB90-443C-8F53-861DB6B7296D}" dt="2026-04-29T09:25:57.493" v="3079" actId="478"/>
          <ac:picMkLst>
            <pc:docMk/>
            <pc:sldMk cId="1316344730" sldId="278"/>
            <ac:picMk id="2" creationId="{B5F96ABB-78A4-C7DD-9BC4-8D161107E695}"/>
          </ac:picMkLst>
        </pc:picChg>
        <pc:picChg chg="add mod">
          <ac:chgData name="Rodolfo Piccaluga" userId="a378e443-05b2-4429-9405-6437ccd16893" providerId="ADAL" clId="{9E4B0198-AB90-443C-8F53-861DB6B7296D}" dt="2026-04-29T09:26:25.377" v="3086" actId="14100"/>
          <ac:picMkLst>
            <pc:docMk/>
            <pc:sldMk cId="1316344730" sldId="278"/>
            <ac:picMk id="4" creationId="{B94DD1D6-3876-EA79-A83D-34FB56668046}"/>
          </ac:picMkLst>
        </pc:picChg>
      </pc:sldChg>
      <pc:sldChg chg="add del">
        <pc:chgData name="Rodolfo Piccaluga" userId="a378e443-05b2-4429-9405-6437ccd16893" providerId="ADAL" clId="{9E4B0198-AB90-443C-8F53-861DB6B7296D}" dt="2026-04-29T09:25:45.203" v="3076" actId="2890"/>
        <pc:sldMkLst>
          <pc:docMk/>
          <pc:sldMk cId="3804622231" sldId="27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osmospa-my.sharepoint.com/personal/rodolfo_piccaluga_cosmocasale_it/Documents/Desktop/presentazioni/Rosignano%20Monferrato%2030-04-26/grafici_rosignan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osmospa-my.sharepoint.com/personal/rodolfo_piccaluga_cosmocasale_it/Documents/Desktop/presentazioni/Rosignano%20Monferrato%2030-04-26/grafici_rosignan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Raccolta</a:t>
            </a:r>
            <a:r>
              <a:rPr lang="en-US" baseline="0"/>
              <a:t> differenziata - andamento % 2023-2025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Foglio2!$F$5</c:f>
              <c:strCache>
                <c:ptCount val="1"/>
                <c:pt idx="0">
                  <c:v>% RD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Foglio2!$B$6:$B$8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Foglio2!$F$6:$F$8</c:f>
              <c:numCache>
                <c:formatCode>0.00%</c:formatCode>
                <c:ptCount val="3"/>
                <c:pt idx="0">
                  <c:v>0.64400000000000002</c:v>
                </c:pt>
                <c:pt idx="1">
                  <c:v>0.65600000000000003</c:v>
                </c:pt>
                <c:pt idx="2">
                  <c:v>0.64500000000000002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A6-4D35-AC5A-8D83FEFA1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2809935"/>
        <c:axId val="2101594239"/>
      </c:lineChart>
      <c:catAx>
        <c:axId val="2112809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01594239"/>
        <c:crosses val="autoZero"/>
        <c:auto val="1"/>
        <c:lblAlgn val="ctr"/>
        <c:lblOffset val="100"/>
        <c:noMultiLvlLbl val="0"/>
      </c:catAx>
      <c:valAx>
        <c:axId val="2101594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128099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Raccolta</a:t>
            </a:r>
            <a:r>
              <a:rPr lang="en-US" baseline="0"/>
              <a:t> differenziata Rosignano M.to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Foglio1!$D$14</c:f>
              <c:strCache>
                <c:ptCount val="1"/>
                <c:pt idx="0">
                  <c:v>Differenziata kg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Foglio1!$B$15:$B$17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Foglio1!$D$15:$D$17</c:f>
              <c:numCache>
                <c:formatCode>#,##0</c:formatCode>
                <c:ptCount val="3"/>
                <c:pt idx="0">
                  <c:v>313824</c:v>
                </c:pt>
                <c:pt idx="1">
                  <c:v>315458</c:v>
                </c:pt>
                <c:pt idx="2">
                  <c:v>328545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7E-47A5-8986-E1CED26DD0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2622223"/>
        <c:axId val="1812625103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Foglio1!$C$14</c15:sqref>
                        </c15:formulaRef>
                      </c:ext>
                    </c:extLst>
                    <c:strCache>
                      <c:ptCount val="1"/>
                      <c:pt idx="0">
                        <c:v>Rifiuti totali Kg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Foglio1!$B$15:$B$17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Foglio1!$C$15:$C$17</c15:sqref>
                        </c15:formulaRef>
                      </c:ext>
                    </c:extLst>
                    <c:numCache>
                      <c:formatCode>#,##0</c:formatCode>
                      <c:ptCount val="3"/>
                      <c:pt idx="0">
                        <c:v>433294</c:v>
                      </c:pt>
                      <c:pt idx="1">
                        <c:v>438318</c:v>
                      </c:pt>
                      <c:pt idx="2">
                        <c:v>451345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37E-47A5-8986-E1CED26DD08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Foglio1!$E$14</c15:sqref>
                        </c15:formulaRef>
                      </c:ext>
                    </c:extLst>
                    <c:strCache>
                      <c:ptCount val="1"/>
                      <c:pt idx="0">
                        <c:v>Indifferenziata kg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Foglio1!$B$15:$B$17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Foglio1!$E$15:$E$17</c15:sqref>
                        </c15:formulaRef>
                      </c:ext>
                    </c:extLst>
                    <c:numCache>
                      <c:formatCode>#,##0</c:formatCode>
                      <c:ptCount val="3"/>
                      <c:pt idx="0">
                        <c:v>119470</c:v>
                      </c:pt>
                      <c:pt idx="1">
                        <c:v>122860</c:v>
                      </c:pt>
                      <c:pt idx="2">
                        <c:v>122800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F37E-47A5-8986-E1CED26DD080}"/>
                  </c:ext>
                </c:extLst>
              </c15:ser>
            </c15:filteredBarSeries>
          </c:ext>
        </c:extLst>
      </c:barChart>
      <c:catAx>
        <c:axId val="18126222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Anno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12625103"/>
        <c:crosses val="autoZero"/>
        <c:auto val="1"/>
        <c:lblAlgn val="ctr"/>
        <c:lblOffset val="100"/>
        <c:noMultiLvlLbl val="0"/>
      </c:catAx>
      <c:valAx>
        <c:axId val="1812625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Kg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12622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Raccolta</a:t>
            </a:r>
            <a:r>
              <a:rPr lang="en-US" baseline="0"/>
              <a:t> differenziata - andamento 2023-2025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Foglio1!$C$22</c:f>
              <c:strCache>
                <c:ptCount val="1"/>
                <c:pt idx="0">
                  <c:v>% RD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Foglio1!$B$23:$B$25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Foglio1!$C$23:$C$25</c:f>
              <c:numCache>
                <c:formatCode>0.00%</c:formatCode>
                <c:ptCount val="3"/>
                <c:pt idx="0">
                  <c:v>0.72430000000000005</c:v>
                </c:pt>
                <c:pt idx="1">
                  <c:v>0.71970000000000001</c:v>
                </c:pt>
                <c:pt idx="2">
                  <c:v>0.72789999999999999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5C-444B-B63A-DECC7DEED4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3681967"/>
        <c:axId val="2053681007"/>
      </c:lineChart>
      <c:catAx>
        <c:axId val="2053681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53681007"/>
        <c:crosses val="autoZero"/>
        <c:auto val="1"/>
        <c:lblAlgn val="ctr"/>
        <c:lblOffset val="100"/>
        <c:noMultiLvlLbl val="0"/>
      </c:catAx>
      <c:valAx>
        <c:axId val="2053681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53681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4374457921220463"/>
          <c:y val="8.7373396654405217E-2"/>
          <c:w val="0.81854369522791126"/>
          <c:h val="0.857978141579837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Qta Rifiuti (Kg)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Sheet1!$B$2:$B$25</c:f>
              <c:strCache>
                <c:ptCount val="24"/>
                <c:pt idx="0">
                  <c:v>Imb. Cartone</c:v>
                </c:pt>
                <c:pt idx="1">
                  <c:v>Imb. Plastica</c:v>
                </c:pt>
                <c:pt idx="2">
                  <c:v>Imb. Vetro</c:v>
                </c:pt>
                <c:pt idx="3">
                  <c:v>Imb. Pericolosi</c:v>
                </c:pt>
                <c:pt idx="4">
                  <c:v>Pneumatici</c:v>
                </c:pt>
                <c:pt idx="5">
                  <c:v>Toner</c:v>
                </c:pt>
                <c:pt idx="6">
                  <c:v>Inerti</c:v>
                </c:pt>
                <c:pt idx="7">
                  <c:v>Carta e cartone</c:v>
                </c:pt>
                <c:pt idx="8">
                  <c:v>Organico</c:v>
                </c:pt>
                <c:pt idx="9">
                  <c:v>Abiti</c:v>
                </c:pt>
                <c:pt idx="10">
                  <c:v>Frigoriferi</c:v>
                </c:pt>
                <c:pt idx="11">
                  <c:v>Oli vegetali</c:v>
                </c:pt>
                <c:pt idx="12">
                  <c:v>Oli minerali</c:v>
                </c:pt>
                <c:pt idx="13">
                  <c:v>Vernici</c:v>
                </c:pt>
                <c:pt idx="14">
                  <c:v>Farmaci</c:v>
                </c:pt>
                <c:pt idx="15">
                  <c:v>Pile</c:v>
                </c:pt>
                <c:pt idx="16">
                  <c:v>Schermi</c:v>
                </c:pt>
                <c:pt idx="17">
                  <c:v>Grandi bianchi</c:v>
                </c:pt>
                <c:pt idx="18">
                  <c:v>Legno</c:v>
                </c:pt>
                <c:pt idx="19">
                  <c:v>Ferro</c:v>
                </c:pt>
                <c:pt idx="20">
                  <c:v>Rifiuti Biodegradibili</c:v>
                </c:pt>
                <c:pt idx="21">
                  <c:v>RSU</c:v>
                </c:pt>
                <c:pt idx="22">
                  <c:v>Ingombranti</c:v>
                </c:pt>
                <c:pt idx="23">
                  <c:v>Rif. Cimiteriali</c:v>
                </c:pt>
              </c:strCache>
            </c:strRef>
          </c:cat>
          <c:val>
            <c:numRef>
              <c:f>Sheet1!$C$2:$C$25</c:f>
              <c:numCache>
                <c:formatCode>#,##0</c:formatCode>
                <c:ptCount val="24"/>
                <c:pt idx="0">
                  <c:v>490</c:v>
                </c:pt>
                <c:pt idx="1">
                  <c:v>59830</c:v>
                </c:pt>
                <c:pt idx="2">
                  <c:v>68170</c:v>
                </c:pt>
                <c:pt idx="3">
                  <c:v>140</c:v>
                </c:pt>
                <c:pt idx="4">
                  <c:v>95</c:v>
                </c:pt>
                <c:pt idx="5">
                  <c:v>70</c:v>
                </c:pt>
                <c:pt idx="6">
                  <c:v>8160</c:v>
                </c:pt>
                <c:pt idx="7">
                  <c:v>61300</c:v>
                </c:pt>
                <c:pt idx="8">
                  <c:v>30060</c:v>
                </c:pt>
                <c:pt idx="9">
                  <c:v>2850</c:v>
                </c:pt>
                <c:pt idx="10">
                  <c:v>395</c:v>
                </c:pt>
                <c:pt idx="11">
                  <c:v>295</c:v>
                </c:pt>
                <c:pt idx="12">
                  <c:v>60</c:v>
                </c:pt>
                <c:pt idx="13">
                  <c:v>34</c:v>
                </c:pt>
                <c:pt idx="14">
                  <c:v>140</c:v>
                </c:pt>
                <c:pt idx="15">
                  <c:v>111</c:v>
                </c:pt>
                <c:pt idx="16">
                  <c:v>480</c:v>
                </c:pt>
                <c:pt idx="17">
                  <c:v>1085</c:v>
                </c:pt>
                <c:pt idx="18">
                  <c:v>17250</c:v>
                </c:pt>
                <c:pt idx="19">
                  <c:v>1040</c:v>
                </c:pt>
                <c:pt idx="20">
                  <c:v>51750</c:v>
                </c:pt>
                <c:pt idx="21">
                  <c:v>102280</c:v>
                </c:pt>
                <c:pt idx="22">
                  <c:v>45060</c:v>
                </c:pt>
                <c:pt idx="23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DF-4809-9B29-9CF9788413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2604815"/>
        <c:axId val="52605295"/>
      </c:barChart>
      <c:catAx>
        <c:axId val="526048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605295"/>
        <c:crosses val="autoZero"/>
        <c:auto val="1"/>
        <c:lblAlgn val="ctr"/>
        <c:lblOffset val="100"/>
        <c:noMultiLvlLbl val="0"/>
      </c:catAx>
      <c:valAx>
        <c:axId val="526052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60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RAEE</a:t>
            </a:r>
            <a:r>
              <a:rPr lang="en-US" baseline="0"/>
              <a:t> 2023-2025 CCR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'Foglio1 (2)'!$C$4</c:f>
              <c:strCache>
                <c:ptCount val="1"/>
                <c:pt idx="0">
                  <c:v>RAEE raccolti da RD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'Foglio1 (2)'!$B$5:$B$7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'Foglio1 (2)'!$C$5:$C$7</c:f>
              <c:numCache>
                <c:formatCode>#,##0</c:formatCode>
                <c:ptCount val="3"/>
                <c:pt idx="0">
                  <c:v>137010</c:v>
                </c:pt>
                <c:pt idx="1">
                  <c:v>131687</c:v>
                </c:pt>
                <c:pt idx="2">
                  <c:v>113896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74-4A06-9E73-03E5ED079FD6}"/>
            </c:ext>
          </c:extLst>
        </c:ser>
        <c:ser>
          <c:idx val="2"/>
          <c:order val="2"/>
          <c:tx>
            <c:strRef>
              <c:f>'Foglio1 (2)'!$C$13</c:f>
              <c:strCache>
                <c:ptCount val="1"/>
                <c:pt idx="0">
                  <c:v>RAEE conferiti a CdCRAEE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val>
            <c:numRef>
              <c:f>'Foglio1 (2)'!$C$14:$C$16</c:f>
              <c:numCache>
                <c:formatCode>#,##0</c:formatCode>
                <c:ptCount val="3"/>
                <c:pt idx="0">
                  <c:v>259974</c:v>
                </c:pt>
                <c:pt idx="1">
                  <c:v>274420</c:v>
                </c:pt>
                <c:pt idx="2">
                  <c:v>268830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74-4A06-9E73-03E5ED079F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281055"/>
        <c:axId val="105290175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'Foglio1 (2)'!$B$4</c15:sqref>
                        </c15:formulaRef>
                      </c:ext>
                    </c:extLst>
                    <c:strCache>
                      <c:ptCount val="1"/>
                      <c:pt idx="0">
                        <c:v>Anno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'Foglio1 (2)'!$B$5:$B$7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'Foglio1 (2)'!$B$5:$B$7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CF74-4A06-9E73-03E5ED079FD6}"/>
                  </c:ext>
                </c:extLst>
              </c15:ser>
            </c15:filteredLineSeries>
          </c:ext>
        </c:extLst>
      </c:lineChart>
      <c:catAx>
        <c:axId val="1052810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Anno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5290175"/>
        <c:crosses val="autoZero"/>
        <c:auto val="1"/>
        <c:lblAlgn val="ctr"/>
        <c:lblOffset val="100"/>
        <c:noMultiLvlLbl val="0"/>
      </c:catAx>
      <c:valAx>
        <c:axId val="105290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5281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REE</a:t>
            </a:r>
            <a:r>
              <a:rPr lang="it-IT" baseline="0"/>
              <a:t> raccolti 2023-2025 Rosignano Monf.to</a:t>
            </a:r>
            <a:endParaRPr lang="it-I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Sheet1!$C$10</c:f>
              <c:strCache>
                <c:ptCount val="1"/>
                <c:pt idx="0">
                  <c:v>Rifiuti Kg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Sheet1!$B$11:$B$13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Sheet1!$C$11:$C$13</c:f>
              <c:numCache>
                <c:formatCode>General</c:formatCode>
                <c:ptCount val="3"/>
                <c:pt idx="0">
                  <c:v>2335</c:v>
                </c:pt>
                <c:pt idx="1">
                  <c:v>1960</c:v>
                </c:pt>
                <c:pt idx="2">
                  <c:v>1960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5B-4663-BFC5-0DA7904B7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1205439"/>
        <c:axId val="1821205919"/>
      </c:lineChart>
      <c:catAx>
        <c:axId val="18212054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anno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1205919"/>
        <c:crosses val="autoZero"/>
        <c:auto val="1"/>
        <c:lblAlgn val="ctr"/>
        <c:lblOffset val="100"/>
        <c:noMultiLvlLbl val="0"/>
      </c:catAx>
      <c:valAx>
        <c:axId val="1821205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Kg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120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13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FA991-2B2D-542C-2070-C79FA6BD2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34302A-43BF-349B-B3DE-B3FA3F73A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1904BC-FA96-72DA-D0D0-FC99C3F00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immagine per copertina 1.docx (base grafica)
- File: logo lions.docx / logo_lions_extracted.png
- File: Logo COSMO.png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BD4D5-33B2-06D1-2A45-7F27384252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96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RD CCR 2025.xlsx
- File: unione dei comuni Valcerrina.docx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normativa di riferimento.docx
- https://www.cdcraee.it/aee-e-raee/rifiuti-da-apparecchiature-elettriche-ed-elettroniche/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normativa di riferimento.docx
- https://www.cdcraee.it/aee-e-raee/rifiuti-da-apparecchiature-elettriche-ed-elettroniche/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https://www.iea.org/reports/global-critical-minerals-outlook-2024
- https://single-market-economy.ec.europa.eu/sectors/raw-materials/areas-specific-interest/critical-raw-materials/critical-raw-materials-act_en
- https://single-market-economy.ec.europa.eu/sectors/raw-materials/areas-specific-interest/critical-raw-materials_en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https://www.iea.org/reports/global-critical-minerals-outlook-2024/market-review
- https://single-market-economy.ec.europa.eu/sectors/raw-materials/areas-specific-interest/critical-raw-materials_en
- https://www.consilium.europa.eu/en/press/press-releases/2024/03/18/strategic-autonomy-council-gives-its-final-approval-on-the-critical-raw-materials-act/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01_IL CICLO DEI RIFIUTI scuole superiori.pdf
- File: normativa di riferimento.docx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https://www.cdcraee.it/aee-e-raee/rifiuti-da-apparecchiature-elettriche-ed-elettroniche/
- https://www.cdcraee.it/chi-siamo/centro-di-coordinamento-raee/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regpie_ru_al_ccr-CcrDatiProduzioneRifiuti2023CampiCalcolati_27001-all.csv
- File: regpie_ru_al_ccr-CcrDatiProduzioneRifiuti2024CampiCalcolati_29523-all.csv
- File: regpie_ru_al_ccr-CcrDatiProduzioneRifiuti2025_32407-all.csv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regpie_ru_al_ccr-CcrDatiProduzioneRifiuti2023CampiCalcolati_27001-all.csv
- File: regpie_ru_al_ccr-CcrDatiProduzioneRifiuti2024CampiCalcolati_29523-all.csv
- File: regpie_ru_al_ccr-CcrDatiProduzioneRifiuti2025_32407-all.csv
- File: unione dei comuni Valcerrina.docx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01_IL CICLO DEI RIFIUTI scuole superiori.pdf
- File: normativa di riferimento.docx
- File: RD CCR 2023.xlsx / 2024.xlsx / 2025.xlsx
- File: CSV RAEE 2023 / 2024 /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https://www.cosmocasale.it/
- File: 01_IL CICLO DEI RIFIUTI scuole superiori.pdf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logo lions.docx / logo_lions_extracted.png
- File: Logo COSMO.png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mappa ccr.docx
- File: unione dei comuni Valcerrina.docx
- File: RD CCR 2025.xlsx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01_IL CICLO DEI RIFIUTI scuole superiori.pdf
- File: normativa di riferimento.docx
- D.Lgs. 152/2006 (art. 183)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Cosmo_adesivi_riciclo_A4.pdf
- File: 01_IL CICLO DEI RIFIUTI scuole superiori.pdf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01_IL CICLO DEI RIFIUTI scuole superiori.pdf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https://www.legambiente.it/comunicati-stampa/puliamo-il-mondo-2025-raccolti-oltre-24mila-rifiuti-nei-parchi-urbani/
- https://www.eea.europa.eu/en/european-zero-pollution-dashboards/indicators/eu-coastline-macro-litter-trends
- https://joint-research-centre.ec.europa.eu/jrc-news-and-updates/marine-litter-eu-coastline-down-almost-one-third-2025-02-04_en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RD CCR 2023.xlsx
- File: RD CCR 2024.xlsx
- File: RD CCR 2025.xlsx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File: RD CCR 2023.xlsx
- File: RD CCR 2024.xlsx
- File: RD CCR 2025.xlsx
- File: unione dei comuni Valcerrina.docx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com/search?q=abbandono+di+rifiuti&amp;sca_esv=52e84acb78c558cc&amp;rlz=1C1GCEU_itIT1070IT1070&amp;biw=1920&amp;bih=911&amp;sxsrf=ANbL-n7VMEQpVNaT1o25hb4dNPHeo5yP9Q%3A1776695009849&amp;ei=4TbmaenEM53ZhbIPk4uMuQ0&amp;oq=littering&amp;gs_lp=Egxnd3Mtd2l6LXNlcnAiCWxpdHRlcmluZyoCCAAyBxAjGLADGCcyChAAGEcY1gQYsAMyChAAGEcY1gQYsAMyChAAGEcY1gQYsAMyChAAGEcY1gQYsAMyChAAGEcY1gQYsAMyChAAGEcY1gQYsAMyChAAGEcY1gQYsAMyChAAGEcY1gQYsAMyDRAAGIAEGIoFGEMYsANInw5QAFgAcAF4AZABAJgBAKABAKoBALgBA8gBAJgCAaACBJgDAIgGAZAGCpIHATGgBwCyBwC4BwDCBwMyLTHIBwOACAE&amp;sclient=gws-wiz-serp&amp;mstk=AUtExfDwDItsn-zKArTidkUTyFJ1vrC7S5jWCjh7acV3Ytokap2eVYaBouM8BQD1gfwGAv-E1v0qnjR68cM1MoHOUg3c-Qws5aZJSqhuzjwMInww8FZoxnptyoWtjT8KRi1-wpCrrDdzIk5J_RFESB2Nq8bnsHIYPuY5UKExfnEOb-KWafIHLhdQTYlB17ZsYuUWcNQ-bFWgk15bJXeYSAsffhfmODkgnCZUcC3bcjku2Lp85USG-CybU5FpLcLDXu8f4iw_wofu5qtd62B9onyhzXaI&amp;csui=3&amp;ved=2ahUKEwjU5qva0PyTAxVFUkEAHfgtAJ8QgK4QegQIBBAB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72D7FF-F717-DB89-2A0E-1CB47DC29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94DD1D6-3876-EA79-A83D-34FB56668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B7FD567-E1D0-DB39-4860-AA1F00D4F0F4}"/>
              </a:ext>
            </a:extLst>
          </p:cNvPr>
          <p:cNvSpPr txBox="1"/>
          <p:nvPr/>
        </p:nvSpPr>
        <p:spPr>
          <a:xfrm>
            <a:off x="-152401" y="291361"/>
            <a:ext cx="176212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050" b="1" dirty="0">
                <a:solidFill>
                  <a:srgbClr val="FFFFFF"/>
                </a:solidFill>
              </a:rPr>
              <a:t>30</a:t>
            </a:r>
            <a:r>
              <a:rPr sz="1050" b="1" dirty="0">
                <a:solidFill>
                  <a:srgbClr val="FFFFFF"/>
                </a:solidFill>
              </a:rPr>
              <a:t> </a:t>
            </a:r>
            <a:r>
              <a:rPr sz="1050" b="1" dirty="0" err="1">
                <a:solidFill>
                  <a:srgbClr val="FFFFFF"/>
                </a:solidFill>
              </a:rPr>
              <a:t>aprile</a:t>
            </a:r>
            <a:r>
              <a:rPr sz="1050" b="1" dirty="0">
                <a:solidFill>
                  <a:srgbClr val="FFFFFF"/>
                </a:solidFill>
              </a:rPr>
              <a:t> 2026</a:t>
            </a:r>
          </a:p>
          <a:p>
            <a:pPr algn="r"/>
            <a:r>
              <a:rPr lang="it-IT" sz="1050" dirty="0">
                <a:solidFill>
                  <a:srgbClr val="FFFFFF"/>
                </a:solidFill>
              </a:rPr>
              <a:t>Rosignano</a:t>
            </a:r>
            <a:r>
              <a:rPr sz="1050" dirty="0">
                <a:solidFill>
                  <a:srgbClr val="FFFFFF"/>
                </a:solidFill>
              </a:rPr>
              <a:t> Monferrato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CE20B140-5B81-4B75-D488-407A8644BD73}"/>
              </a:ext>
            </a:extLst>
          </p:cNvPr>
          <p:cNvSpPr txBox="1"/>
          <p:nvPr/>
        </p:nvSpPr>
        <p:spPr>
          <a:xfrm>
            <a:off x="10244167" y="6270210"/>
            <a:ext cx="2265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800" b="1" dirty="0">
                <a:solidFill>
                  <a:srgbClr val="FFFFFF"/>
                </a:solidFill>
              </a:rPr>
              <a:t>Rodolfo Piccaluga</a:t>
            </a:r>
          </a:p>
          <a:p>
            <a:r>
              <a:rPr sz="800" dirty="0" err="1">
                <a:solidFill>
                  <a:srgbClr val="FFFFFF"/>
                </a:solidFill>
              </a:rPr>
              <a:t>Sistemi</a:t>
            </a:r>
            <a:r>
              <a:rPr sz="800" dirty="0">
                <a:solidFill>
                  <a:srgbClr val="FFFFFF"/>
                </a:solidFill>
              </a:rPr>
              <a:t> di Gestione QHSE</a:t>
            </a:r>
            <a:r>
              <a:rPr lang="it-IT" sz="800" dirty="0">
                <a:solidFill>
                  <a:srgbClr val="FFFFFF"/>
                </a:solidFill>
              </a:rPr>
              <a:t> - RSPP</a:t>
            </a:r>
            <a:endParaRPr sz="800" dirty="0">
              <a:solidFill>
                <a:srgbClr val="FFFFFF"/>
              </a:solidFill>
            </a:endParaRPr>
          </a:p>
          <a:p>
            <a:r>
              <a:rPr sz="800" dirty="0">
                <a:solidFill>
                  <a:srgbClr val="FFFFFF"/>
                </a:solidFill>
              </a:rPr>
              <a:t>Cosmo S.p.A.</a:t>
            </a:r>
          </a:p>
        </p:txBody>
      </p:sp>
    </p:spTree>
    <p:extLst>
      <p:ext uri="{BB962C8B-B14F-4D97-AF65-F5344CB8AC3E}">
        <p14:creationId xmlns:p14="http://schemas.microsoft.com/office/powerpoint/2010/main" val="131634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Rosignano M.to 2025: dettaglio comunale della raccolta differenziata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438912" y="443484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 err="1">
                <a:solidFill>
                  <a:srgbClr val="5A7E6A"/>
                </a:solidFill>
              </a:rPr>
              <a:t>Quantità</a:t>
            </a:r>
            <a:r>
              <a:rPr lang="en-US" sz="800" dirty="0">
                <a:solidFill>
                  <a:srgbClr val="5A7E6A"/>
                </a:solidFill>
              </a:rPr>
              <a:t> per </a:t>
            </a:r>
            <a:r>
              <a:rPr lang="en-US" sz="800" dirty="0" err="1">
                <a:solidFill>
                  <a:srgbClr val="5A7E6A"/>
                </a:solidFill>
              </a:rPr>
              <a:t>frazione</a:t>
            </a:r>
            <a:r>
              <a:rPr lang="en-US" sz="800" dirty="0">
                <a:solidFill>
                  <a:srgbClr val="5A7E6A"/>
                </a:solidFill>
              </a:rPr>
              <a:t> di </a:t>
            </a:r>
            <a:r>
              <a:rPr lang="en-US" sz="800" dirty="0" err="1">
                <a:solidFill>
                  <a:srgbClr val="5A7E6A"/>
                </a:solidFill>
              </a:rPr>
              <a:t>rifiuto</a:t>
            </a:r>
            <a:r>
              <a:rPr lang="en-US" sz="800" dirty="0">
                <a:solidFill>
                  <a:srgbClr val="5A7E6A"/>
                </a:solidFill>
              </a:rPr>
              <a:t> </a:t>
            </a:r>
            <a:r>
              <a:rPr lang="en-US" sz="800" dirty="0" err="1">
                <a:solidFill>
                  <a:srgbClr val="5A7E6A"/>
                </a:solidFill>
              </a:rPr>
              <a:t>raccolte</a:t>
            </a:r>
            <a:r>
              <a:rPr lang="en-US" sz="800" dirty="0">
                <a:solidFill>
                  <a:srgbClr val="5A7E6A"/>
                </a:solidFill>
              </a:rPr>
              <a:t> </a:t>
            </a:r>
            <a:r>
              <a:rPr lang="en-US" sz="800" dirty="0" err="1">
                <a:solidFill>
                  <a:srgbClr val="5A7E6A"/>
                </a:solidFill>
              </a:rPr>
              <a:t>nel</a:t>
            </a:r>
            <a:r>
              <a:rPr lang="en-US" sz="800" dirty="0">
                <a:solidFill>
                  <a:srgbClr val="5A7E6A"/>
                </a:solidFill>
              </a:rPr>
              <a:t> 2025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2. AMBIENTE E RD</a:t>
            </a:r>
            <a:endParaRPr lang="en-US" sz="600" dirty="0"/>
          </a:p>
        </p:txBody>
      </p:sp>
      <p:sp>
        <p:nvSpPr>
          <p:cNvPr id="10" name="Shape 5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1" name="Text 6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Fonte: elaborazione su file RD CCR 2025.xlsx</a:t>
            </a:r>
            <a:endParaRPr lang="en-US" sz="700" dirty="0"/>
          </a:p>
        </p:txBody>
      </p:sp>
      <p:sp>
        <p:nvSpPr>
          <p:cNvPr id="13" name="Rectangle 12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4" name="Picture 13" descr="Logo_COSMO_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8E5AA39-8FCD-7BFA-DA8E-178033458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43" y="1290256"/>
            <a:ext cx="1952625" cy="4067175"/>
          </a:xfrm>
          <a:prstGeom prst="rect">
            <a:avLst/>
          </a:prstGeom>
        </p:spPr>
      </p:pic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BCD2D91A-BDF5-68EA-C495-843DAB4335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916277"/>
              </p:ext>
            </p:extLst>
          </p:nvPr>
        </p:nvGraphicFramePr>
        <p:xfrm>
          <a:off x="3009000" y="716352"/>
          <a:ext cx="8020052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D1EB8E6-C931-0E58-C622-AECF063B753B}"/>
              </a:ext>
            </a:extLst>
          </p:cNvPr>
          <p:cNvSpPr txBox="1"/>
          <p:nvPr/>
        </p:nvSpPr>
        <p:spPr>
          <a:xfrm>
            <a:off x="420624" y="5667555"/>
            <a:ext cx="242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RU proc. 2025: 87,6 kg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RAEE: che cosa sono e perché meritano un focus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11480" y="463540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Quando un'apparecchiatura elettrica o elettronica diventa rifiuto, diventa anche una risorsa da gestire bene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3. RAEE</a:t>
            </a:r>
            <a:endParaRPr lang="en-US" sz="600" dirty="0"/>
          </a:p>
        </p:txBody>
      </p:sp>
      <p:sp>
        <p:nvSpPr>
          <p:cNvPr id="8" name="Shape 5"/>
          <p:cNvSpPr/>
          <p:nvPr/>
        </p:nvSpPr>
        <p:spPr>
          <a:xfrm>
            <a:off x="566928" y="1234440"/>
            <a:ext cx="5486400" cy="4663440"/>
          </a:xfrm>
          <a:prstGeom prst="roundRect">
            <a:avLst>
              <a:gd name="adj" fmla="val 1176"/>
            </a:avLst>
          </a:prstGeom>
          <a:solidFill>
            <a:srgbClr val="FFFFFF"/>
          </a:solidFill>
          <a:ln w="12700">
            <a:solidFill>
              <a:srgbClr val="D8E4EC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9" name="Text 6"/>
          <p:cNvSpPr/>
          <p:nvPr/>
        </p:nvSpPr>
        <p:spPr>
          <a:xfrm>
            <a:off x="868680" y="1536192"/>
            <a:ext cx="2560320" cy="2743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1890" b="1" dirty="0">
                <a:solidFill>
                  <a:srgbClr val="123B5D"/>
                </a:solidFill>
              </a:rPr>
              <a:t>Definizione operativa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868680" y="1920240"/>
            <a:ext cx="4709160" cy="25603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I RAEE sono i rifiuti di apparecchiature elettriche ed elettroniche: oggetti che funzionano con corrente elettrica o batterie e di cui ci si vuole disfare perché guasti, obsoleti o inutilizzati.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Il riferimento normativo cardine è il D.Lgs. 49/2014, che recepisce la direttiva 2012/19/UE.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Per il cittadino il principio pratico è semplice: un apparecchio elettrico non va nel secco residuo, non va abbandonato, non va smontato in modo improvvisato.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868680" y="4736592"/>
            <a:ext cx="4572000" cy="4572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2E8B57"/>
                </a:solidFill>
              </a:rPr>
              <a:t>Esempi: piccoli elettrodomestici, TV e monitor, frigoriferi, lampade, telefoni, stampanti, computer, caricabatterie, utensili elettrici.</a:t>
            </a:r>
            <a:endParaRPr lang="en-US" sz="1500" dirty="0"/>
          </a:p>
        </p:txBody>
      </p:sp>
      <p:pic>
        <p:nvPicPr>
          <p:cNvPr id="12" name="Image 1" descr="/mnt/data/CdCRae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727026"/>
            <a:ext cx="4754880" cy="3403948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5" name="Text 11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Fonti: D.Lgs. 49/2014; direttiva 2012/19/UE; CdC RAEE</a:t>
            </a:r>
            <a:endParaRPr lang="en-US" sz="700" dirty="0"/>
          </a:p>
        </p:txBody>
      </p:sp>
      <p:sp>
        <p:nvSpPr>
          <p:cNvPr id="16" name="Rectangle 15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7" name="Picture 16" descr="Logo_COSMO_cle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Le principali categorie e i raggruppamenti dei RAEE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38912" y="457415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La classificazione serve per raccogliere e trattare in modo corretto materiali e componenti diversi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3. RAEE</a:t>
            </a:r>
            <a:endParaRPr lang="en-US" sz="600" dirty="0"/>
          </a:p>
        </p:txBody>
      </p:sp>
      <p:sp>
        <p:nvSpPr>
          <p:cNvPr id="8" name="Shape 5"/>
          <p:cNvSpPr/>
          <p:nvPr/>
        </p:nvSpPr>
        <p:spPr>
          <a:xfrm>
            <a:off x="685800" y="1645920"/>
            <a:ext cx="1920240" cy="2286000"/>
          </a:xfrm>
          <a:prstGeom prst="roundRect">
            <a:avLst>
              <a:gd name="adj" fmla="val 3810"/>
            </a:avLst>
          </a:prstGeom>
          <a:solidFill>
            <a:srgbClr val="F5FBF7"/>
          </a:solidFill>
          <a:ln w="12700">
            <a:solidFill>
              <a:srgbClr val="2E8B57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9" name="Text 6"/>
          <p:cNvSpPr/>
          <p:nvPr/>
        </p:nvSpPr>
        <p:spPr>
          <a:xfrm>
            <a:off x="1371600" y="1874520"/>
            <a:ext cx="548640" cy="384048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520" b="1" dirty="0">
                <a:solidFill>
                  <a:srgbClr val="2E8B57"/>
                </a:solidFill>
              </a:rPr>
              <a:t>R1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850392" y="2395728"/>
            <a:ext cx="1572768" cy="11430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0" indent="0" algn="ctr">
              <a:buNone/>
            </a:pPr>
            <a:r>
              <a:rPr lang="en-US" sz="1232" dirty="0">
                <a:solidFill>
                  <a:srgbClr val="1F2937"/>
                </a:solidFill>
              </a:rPr>
              <a:t>Freddo e clima</a:t>
            </a:r>
            <a:endParaRPr lang="en-US" sz="1400" dirty="0"/>
          </a:p>
          <a:p>
            <a:pPr marL="0" indent="0" algn="ctr">
              <a:buNone/>
            </a:pPr>
            <a:r>
              <a:rPr lang="en-US" sz="1232" dirty="0">
                <a:solidFill>
                  <a:srgbClr val="1F2937"/>
                </a:solidFill>
              </a:rPr>
              <a:t>frigoriferi, congelatori, condizionatori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2971800" y="1645920"/>
            <a:ext cx="1920240" cy="2286000"/>
          </a:xfrm>
          <a:prstGeom prst="roundRect">
            <a:avLst>
              <a:gd name="adj" fmla="val 3810"/>
            </a:avLst>
          </a:prstGeom>
          <a:solidFill>
            <a:srgbClr val="EEF5FA"/>
          </a:solidFill>
          <a:ln w="12700">
            <a:solidFill>
              <a:srgbClr val="1B998B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12" name="Text 9"/>
          <p:cNvSpPr/>
          <p:nvPr/>
        </p:nvSpPr>
        <p:spPr>
          <a:xfrm>
            <a:off x="3657600" y="1874520"/>
            <a:ext cx="548640" cy="384048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520" b="1" dirty="0">
                <a:solidFill>
                  <a:srgbClr val="1B998B"/>
                </a:solidFill>
              </a:rPr>
              <a:t>R2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3136392" y="2395728"/>
            <a:ext cx="1572768" cy="11430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0" indent="0" algn="ctr">
              <a:buNone/>
            </a:pPr>
            <a:r>
              <a:rPr lang="en-US" sz="1232" dirty="0">
                <a:solidFill>
                  <a:srgbClr val="1F2937"/>
                </a:solidFill>
              </a:rPr>
              <a:t>Grandi bianchi</a:t>
            </a:r>
            <a:endParaRPr lang="en-US" sz="1400" dirty="0"/>
          </a:p>
          <a:p>
            <a:pPr marL="0" indent="0" algn="ctr">
              <a:buNone/>
            </a:pPr>
            <a:r>
              <a:rPr lang="en-US" sz="1232" dirty="0">
                <a:solidFill>
                  <a:srgbClr val="1F2937"/>
                </a:solidFill>
              </a:rPr>
              <a:t>lavatrici, lavastoviglie, forni, piani cottura</a:t>
            </a:r>
            <a:endParaRPr lang="en-US" sz="1400" dirty="0"/>
          </a:p>
        </p:txBody>
      </p:sp>
      <p:sp>
        <p:nvSpPr>
          <p:cNvPr id="14" name="Shape 11"/>
          <p:cNvSpPr/>
          <p:nvPr/>
        </p:nvSpPr>
        <p:spPr>
          <a:xfrm>
            <a:off x="5257800" y="1645920"/>
            <a:ext cx="1920240" cy="2286000"/>
          </a:xfrm>
          <a:prstGeom prst="roundRect">
            <a:avLst>
              <a:gd name="adj" fmla="val 3810"/>
            </a:avLst>
          </a:prstGeom>
          <a:solidFill>
            <a:srgbClr val="F5FBF7"/>
          </a:solidFill>
          <a:ln w="12700">
            <a:solidFill>
              <a:srgbClr val="2E8B57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15" name="Text 12"/>
          <p:cNvSpPr/>
          <p:nvPr/>
        </p:nvSpPr>
        <p:spPr>
          <a:xfrm>
            <a:off x="5943600" y="1874520"/>
            <a:ext cx="548640" cy="384048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520" b="1" dirty="0">
                <a:solidFill>
                  <a:srgbClr val="2E8B57"/>
                </a:solidFill>
              </a:rPr>
              <a:t>R3</a:t>
            </a:r>
            <a:endParaRPr lang="en-US" sz="2800" dirty="0"/>
          </a:p>
        </p:txBody>
      </p:sp>
      <p:sp>
        <p:nvSpPr>
          <p:cNvPr id="16" name="Text 13"/>
          <p:cNvSpPr/>
          <p:nvPr/>
        </p:nvSpPr>
        <p:spPr>
          <a:xfrm>
            <a:off x="5422392" y="2395728"/>
            <a:ext cx="1572768" cy="11430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0" indent="0" algn="ctr">
              <a:buNone/>
            </a:pPr>
            <a:r>
              <a:rPr lang="en-US" sz="1232" dirty="0">
                <a:solidFill>
                  <a:srgbClr val="1F2937"/>
                </a:solidFill>
              </a:rPr>
              <a:t>TV e monitor</a:t>
            </a:r>
            <a:endParaRPr lang="en-US" sz="1400" dirty="0"/>
          </a:p>
          <a:p>
            <a:pPr marL="0" indent="0" algn="ctr">
              <a:buNone/>
            </a:pPr>
            <a:r>
              <a:rPr lang="en-US" sz="1232" dirty="0">
                <a:solidFill>
                  <a:srgbClr val="1F2937"/>
                </a:solidFill>
              </a:rPr>
              <a:t>televisori, schermi, laptop</a:t>
            </a:r>
            <a:endParaRPr lang="en-US" sz="1400" dirty="0"/>
          </a:p>
        </p:txBody>
      </p:sp>
      <p:sp>
        <p:nvSpPr>
          <p:cNvPr id="17" name="Shape 14"/>
          <p:cNvSpPr/>
          <p:nvPr/>
        </p:nvSpPr>
        <p:spPr>
          <a:xfrm>
            <a:off x="7543800" y="1645920"/>
            <a:ext cx="1920240" cy="2286000"/>
          </a:xfrm>
          <a:prstGeom prst="roundRect">
            <a:avLst>
              <a:gd name="adj" fmla="val 3810"/>
            </a:avLst>
          </a:prstGeom>
          <a:solidFill>
            <a:srgbClr val="EEF5FA"/>
          </a:solidFill>
          <a:ln w="12700">
            <a:solidFill>
              <a:srgbClr val="1B998B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18" name="Text 15"/>
          <p:cNvSpPr/>
          <p:nvPr/>
        </p:nvSpPr>
        <p:spPr>
          <a:xfrm>
            <a:off x="8229600" y="1874520"/>
            <a:ext cx="548640" cy="384048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520" b="1" dirty="0">
                <a:solidFill>
                  <a:srgbClr val="1B998B"/>
                </a:solidFill>
              </a:rPr>
              <a:t>R4</a:t>
            </a:r>
            <a:endParaRPr lang="en-US" sz="2800" dirty="0"/>
          </a:p>
        </p:txBody>
      </p:sp>
      <p:sp>
        <p:nvSpPr>
          <p:cNvPr id="19" name="Text 16"/>
          <p:cNvSpPr/>
          <p:nvPr/>
        </p:nvSpPr>
        <p:spPr>
          <a:xfrm>
            <a:off x="7708392" y="2395728"/>
            <a:ext cx="1572768" cy="11430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1232" dirty="0">
                <a:solidFill>
                  <a:srgbClr val="1F2937"/>
                </a:solidFill>
              </a:rPr>
              <a:t>Piccoli elettrodomestici ed elettronica</a:t>
            </a:r>
            <a:endParaRPr lang="en-US" sz="1400" dirty="0"/>
          </a:p>
          <a:p>
            <a:pPr marL="0" indent="0" algn="ctr">
              <a:buNone/>
            </a:pPr>
            <a:r>
              <a:rPr lang="en-US" sz="1232" dirty="0">
                <a:solidFill>
                  <a:srgbClr val="1F2937"/>
                </a:solidFill>
              </a:rPr>
              <a:t>PC, stampanti, telefoni, utensili, giocattoli</a:t>
            </a:r>
            <a:endParaRPr lang="en-US" sz="1400" dirty="0"/>
          </a:p>
        </p:txBody>
      </p:sp>
      <p:sp>
        <p:nvSpPr>
          <p:cNvPr id="20" name="Shape 17"/>
          <p:cNvSpPr/>
          <p:nvPr/>
        </p:nvSpPr>
        <p:spPr>
          <a:xfrm>
            <a:off x="9829800" y="1645920"/>
            <a:ext cx="1920240" cy="2286000"/>
          </a:xfrm>
          <a:prstGeom prst="roundRect">
            <a:avLst>
              <a:gd name="adj" fmla="val 3810"/>
            </a:avLst>
          </a:prstGeom>
          <a:solidFill>
            <a:srgbClr val="F5FBF7"/>
          </a:solidFill>
          <a:ln w="12700">
            <a:solidFill>
              <a:srgbClr val="2E8B57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21" name="Text 18"/>
          <p:cNvSpPr/>
          <p:nvPr/>
        </p:nvSpPr>
        <p:spPr>
          <a:xfrm>
            <a:off x="10515600" y="1874520"/>
            <a:ext cx="548640" cy="384048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520" b="1" dirty="0">
                <a:solidFill>
                  <a:srgbClr val="2E8B57"/>
                </a:solidFill>
              </a:rPr>
              <a:t>R5</a:t>
            </a:r>
            <a:endParaRPr lang="en-US" sz="2800" dirty="0"/>
          </a:p>
        </p:txBody>
      </p:sp>
      <p:sp>
        <p:nvSpPr>
          <p:cNvPr id="22" name="Text 19"/>
          <p:cNvSpPr/>
          <p:nvPr/>
        </p:nvSpPr>
        <p:spPr>
          <a:xfrm>
            <a:off x="9994392" y="2395728"/>
            <a:ext cx="1572768" cy="11430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0" indent="0" algn="ctr">
              <a:buNone/>
            </a:pPr>
            <a:r>
              <a:rPr lang="en-US" sz="1232" dirty="0">
                <a:solidFill>
                  <a:srgbClr val="1F2937"/>
                </a:solidFill>
              </a:rPr>
              <a:t>Sorgenti luminose</a:t>
            </a:r>
            <a:endParaRPr lang="en-US" sz="1400" dirty="0"/>
          </a:p>
          <a:p>
            <a:pPr marL="0" indent="0" algn="ctr">
              <a:buNone/>
            </a:pPr>
            <a:r>
              <a:rPr lang="en-US" sz="1232" dirty="0">
                <a:solidFill>
                  <a:srgbClr val="1F2937"/>
                </a:solidFill>
              </a:rPr>
              <a:t>lampade fluorescenti, LED, neon</a:t>
            </a:r>
            <a:endParaRPr lang="en-US" sz="1400" dirty="0"/>
          </a:p>
        </p:txBody>
      </p:sp>
      <p:sp>
        <p:nvSpPr>
          <p:cNvPr id="23" name="Shape 20"/>
          <p:cNvSpPr/>
          <p:nvPr/>
        </p:nvSpPr>
        <p:spPr>
          <a:xfrm>
            <a:off x="914400" y="4389120"/>
            <a:ext cx="10241280" cy="109728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D8E4EC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24" name="Text 21"/>
          <p:cNvSpPr/>
          <p:nvPr/>
        </p:nvSpPr>
        <p:spPr>
          <a:xfrm>
            <a:off x="1143000" y="4681728"/>
            <a:ext cx="9784080" cy="43891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530" b="1" dirty="0">
                <a:solidFill>
                  <a:srgbClr val="123B5D"/>
                </a:solidFill>
              </a:rPr>
              <a:t>Messaggio chiave: raggruppare bene non è burocrazia; significa ridurre rischi, recuperare più materiali e indirizzare ogni flusso verso il trattamento più corretto.</a:t>
            </a:r>
            <a:endParaRPr lang="en-US" sz="1700" dirty="0"/>
          </a:p>
        </p:txBody>
      </p:sp>
      <p:sp>
        <p:nvSpPr>
          <p:cNvPr id="25" name="Shape 22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26" name="Text 23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Fonti: D.Lgs. 49/2014; sistema RAEE nazionale</a:t>
            </a:r>
            <a:endParaRPr lang="en-US" sz="700" dirty="0"/>
          </a:p>
        </p:txBody>
      </p:sp>
      <p:sp>
        <p:nvSpPr>
          <p:cNvPr id="27" name="Rectangle 26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8" name="Picture 27" descr="Logo_COSMO_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Cosa c'è dentro un RAEE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38912" y="460219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Non solo plastica e ferro: i RAEE contengono anche materiali strategici e componenti critici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3. RAEE</a:t>
            </a:r>
            <a:endParaRPr lang="en-US" sz="600" dirty="0"/>
          </a:p>
        </p:txBody>
      </p:sp>
      <p:sp>
        <p:nvSpPr>
          <p:cNvPr id="8" name="Shape 5"/>
          <p:cNvSpPr/>
          <p:nvPr/>
        </p:nvSpPr>
        <p:spPr>
          <a:xfrm>
            <a:off x="566928" y="1234440"/>
            <a:ext cx="3977640" cy="4754880"/>
          </a:xfrm>
          <a:prstGeom prst="roundRect">
            <a:avLst>
              <a:gd name="adj" fmla="val 1379"/>
            </a:avLst>
          </a:prstGeom>
          <a:solidFill>
            <a:srgbClr val="FFFFFF"/>
          </a:solidFill>
          <a:ln w="12700">
            <a:solidFill>
              <a:srgbClr val="D8E4EC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9" name="Text 6"/>
          <p:cNvSpPr/>
          <p:nvPr/>
        </p:nvSpPr>
        <p:spPr>
          <a:xfrm>
            <a:off x="868680" y="1536192"/>
            <a:ext cx="2560320" cy="2743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1890" b="1" dirty="0">
                <a:solidFill>
                  <a:srgbClr val="123B5D"/>
                </a:solidFill>
              </a:rPr>
              <a:t>Materiali recuperabili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868680" y="1874520"/>
            <a:ext cx="3108960" cy="310896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152400" indent="-152400">
              <a:buSzPct val="100000"/>
              <a:buChar char="•"/>
            </a:pPr>
            <a:r>
              <a:rPr lang="en-US" sz="1440" dirty="0">
                <a:solidFill>
                  <a:srgbClr val="1F2937"/>
                </a:solidFill>
              </a:rPr>
              <a:t>ferro e acciaio</a:t>
            </a:r>
            <a:endParaRPr lang="en-US" sz="1600" dirty="0"/>
          </a:p>
          <a:p>
            <a:pPr marL="152400" indent="-152400">
              <a:buSzPct val="100000"/>
              <a:buChar char="•"/>
            </a:pPr>
            <a:r>
              <a:rPr lang="en-US" sz="1440" dirty="0">
                <a:solidFill>
                  <a:srgbClr val="1F2937"/>
                </a:solidFill>
              </a:rPr>
              <a:t>alluminio</a:t>
            </a:r>
            <a:endParaRPr lang="en-US" sz="1600" dirty="0"/>
          </a:p>
          <a:p>
            <a:pPr marL="152400" indent="-152400">
              <a:buSzPct val="100000"/>
              <a:buChar char="•"/>
            </a:pPr>
            <a:r>
              <a:rPr lang="en-US" sz="1440" dirty="0">
                <a:solidFill>
                  <a:srgbClr val="1F2937"/>
                </a:solidFill>
              </a:rPr>
              <a:t>rame</a:t>
            </a:r>
            <a:endParaRPr lang="en-US" sz="1600" dirty="0"/>
          </a:p>
          <a:p>
            <a:pPr marL="152400" indent="-152400">
              <a:buSzPct val="100000"/>
              <a:buChar char="•"/>
            </a:pPr>
            <a:r>
              <a:rPr lang="en-US" sz="1440" dirty="0">
                <a:solidFill>
                  <a:srgbClr val="1F2937"/>
                </a:solidFill>
              </a:rPr>
              <a:t>plastiche tecniche</a:t>
            </a:r>
            <a:endParaRPr lang="en-US" sz="1600" dirty="0"/>
          </a:p>
          <a:p>
            <a:pPr marL="152400" indent="-152400">
              <a:buSzPct val="100000"/>
              <a:buChar char="•"/>
            </a:pPr>
            <a:r>
              <a:rPr lang="en-US" sz="1440" dirty="0">
                <a:solidFill>
                  <a:srgbClr val="1F2937"/>
                </a:solidFill>
              </a:rPr>
              <a:t>vetro</a:t>
            </a:r>
            <a:endParaRPr lang="en-US" sz="1600" dirty="0"/>
          </a:p>
          <a:p>
            <a:pPr marL="152400" indent="-152400">
              <a:buSzPct val="100000"/>
              <a:buChar char="•"/>
            </a:pPr>
            <a:r>
              <a:rPr lang="en-US" sz="1440" dirty="0">
                <a:solidFill>
                  <a:srgbClr val="1F2937"/>
                </a:solidFill>
              </a:rPr>
              <a:t>schede elettroniche con oro, argento, palladio e rame</a:t>
            </a:r>
            <a:endParaRPr lang="en-US" sz="1600" dirty="0"/>
          </a:p>
          <a:p>
            <a:pPr marL="152400" indent="-152400">
              <a:buSzPct val="100000"/>
              <a:buChar char="•"/>
            </a:pPr>
            <a:r>
              <a:rPr lang="en-US" sz="1440" dirty="0">
                <a:solidFill>
                  <a:srgbClr val="1F2937"/>
                </a:solidFill>
              </a:rPr>
              <a:t>terre rare e metalli critici in magneti, motori, batterie e componenti elettronici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828032" y="1234440"/>
            <a:ext cx="6766560" cy="4754880"/>
          </a:xfrm>
          <a:prstGeom prst="roundRect">
            <a:avLst>
              <a:gd name="adj" fmla="val 1154"/>
            </a:avLst>
          </a:prstGeom>
          <a:solidFill>
            <a:srgbClr val="F8FBFD"/>
          </a:solidFill>
          <a:ln w="12700">
            <a:solidFill>
              <a:srgbClr val="D8E4EC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12" name="Text 9"/>
          <p:cNvSpPr/>
          <p:nvPr/>
        </p:nvSpPr>
        <p:spPr>
          <a:xfrm>
            <a:off x="5138928" y="1536192"/>
            <a:ext cx="3200400" cy="2743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1890" b="1" dirty="0">
                <a:solidFill>
                  <a:srgbClr val="123B5D"/>
                </a:solidFill>
              </a:rPr>
              <a:t>Perché il recupero è strategico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5138928" y="2089404"/>
            <a:ext cx="5806440" cy="219456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Ogni apparecchiatura raccolta correttamente evita sia dispersione ambientale sia spreco di materie prime già estratte e lavorate.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Recuperare metalli da un RAEE richiede in genere meno nuova estrazione rispetto all'apertura o all'estensione di una miniera e riduce il ricorso a filiere lontane e geopoliticamente sensibili.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Nei dispositivi elettronici il valore non è nella massa complessiva, ma nella concentrazione di componenti ad alto valore tecnico.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5138928" y="4526280"/>
            <a:ext cx="5486400" cy="41148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2E8B57"/>
                </a:solidFill>
              </a:rPr>
              <a:t>Esempio semplice: uno smartphone pesa poco, ma concentra rame, oro, argento, palladio, terre rare e litio in pochi grammi di componenti.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6" name="Text 13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Fonti: IEA; regolamento UE 2024/1252; sistema RAEE</a:t>
            </a:r>
            <a:endParaRPr lang="en-US" sz="700" dirty="0"/>
          </a:p>
        </p:txBody>
      </p:sp>
      <p:sp>
        <p:nvSpPr>
          <p:cNvPr id="17" name="Rectangle 16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8" name="Picture 17" descr="Logo_COSMO_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RAEE, materie critiche e contesto geopolitico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38912" y="445467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Il riciclo non è solo ambiente: è anche resilienza industriale e sicurezza degli approvvigionamenti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56692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3. RAEE</a:t>
            </a:r>
            <a:endParaRPr lang="en-US" sz="600" dirty="0"/>
          </a:p>
        </p:txBody>
      </p:sp>
      <p:sp>
        <p:nvSpPr>
          <p:cNvPr id="8" name="Shape 5"/>
          <p:cNvSpPr/>
          <p:nvPr/>
        </p:nvSpPr>
        <p:spPr>
          <a:xfrm>
            <a:off x="594360" y="1261872"/>
            <a:ext cx="10972800" cy="4480560"/>
          </a:xfrm>
          <a:prstGeom prst="roundRect">
            <a:avLst>
              <a:gd name="adj" fmla="val 1224"/>
            </a:avLst>
          </a:prstGeom>
          <a:solidFill>
            <a:srgbClr val="FFFFFF"/>
          </a:solidFill>
          <a:ln w="12700">
            <a:solidFill>
              <a:srgbClr val="D8E4EC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9" name="Shape 6"/>
          <p:cNvSpPr/>
          <p:nvPr/>
        </p:nvSpPr>
        <p:spPr>
          <a:xfrm>
            <a:off x="818388" y="1664208"/>
            <a:ext cx="3154680" cy="3611880"/>
          </a:xfrm>
          <a:prstGeom prst="roundRect">
            <a:avLst>
              <a:gd name="adj" fmla="val 1739"/>
            </a:avLst>
          </a:prstGeom>
          <a:solidFill>
            <a:srgbClr val="F5FBF7"/>
          </a:solidFill>
          <a:ln w="12700">
            <a:solidFill>
              <a:srgbClr val="2E8B57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10" name="Text 7"/>
          <p:cNvSpPr/>
          <p:nvPr/>
        </p:nvSpPr>
        <p:spPr>
          <a:xfrm>
            <a:off x="987552" y="1874520"/>
            <a:ext cx="2834640" cy="4572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0" indent="0" algn="ctr">
              <a:buNone/>
            </a:pPr>
            <a:r>
              <a:rPr lang="en-US" sz="1620" b="1" dirty="0">
                <a:solidFill>
                  <a:srgbClr val="123B5D"/>
                </a:solidFill>
              </a:rPr>
              <a:t>Domanda in crescita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1005840" y="2514600"/>
            <a:ext cx="2743200" cy="23317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0" indent="0" algn="l">
              <a:buNone/>
            </a:pPr>
            <a:r>
              <a:rPr lang="en-US" sz="1305" dirty="0">
                <a:solidFill>
                  <a:srgbClr val="1F2937"/>
                </a:solidFill>
              </a:rPr>
              <a:t>L’IEA (International Energy Agency) segnala che la domanda di minerali critici per le tecnologie pulite è cresciuta ancora nel 2023: +30% per il litio e +8-10% per nickel, cobalto e grafite.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4425696" y="1664208"/>
            <a:ext cx="3154680" cy="3611880"/>
          </a:xfrm>
          <a:prstGeom prst="roundRect">
            <a:avLst>
              <a:gd name="adj" fmla="val 1739"/>
            </a:avLst>
          </a:prstGeom>
          <a:solidFill>
            <a:srgbClr val="EEF5FA"/>
          </a:solidFill>
          <a:ln w="12700">
            <a:solidFill>
              <a:srgbClr val="1B998B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13" name="Text 10"/>
          <p:cNvSpPr/>
          <p:nvPr/>
        </p:nvSpPr>
        <p:spPr>
          <a:xfrm>
            <a:off x="4572000" y="1874520"/>
            <a:ext cx="2834640" cy="4572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0" indent="0" algn="ctr">
              <a:buNone/>
            </a:pPr>
            <a:r>
              <a:rPr lang="en-US" sz="1620" b="1" dirty="0">
                <a:solidFill>
                  <a:srgbClr val="123B5D"/>
                </a:solidFill>
              </a:rPr>
              <a:t>Concentrazione dell'offerta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4590288" y="2514600"/>
            <a:ext cx="2743200" cy="23317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0" indent="0" algn="l">
              <a:buNone/>
            </a:pPr>
            <a:r>
              <a:rPr lang="en-US" sz="1305" dirty="0">
                <a:solidFill>
                  <a:srgbClr val="1F2937"/>
                </a:solidFill>
              </a:rPr>
              <a:t>La Commissione europea sottolinea che l'approvvigionamento di molte materie prime critiche è fortemente concentrato in pochi Paesi, aumentando il rischio di dipendenze e shock di filiera.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8010144" y="1664208"/>
            <a:ext cx="3154680" cy="3611880"/>
          </a:xfrm>
          <a:prstGeom prst="roundRect">
            <a:avLst>
              <a:gd name="adj" fmla="val 1739"/>
            </a:avLst>
          </a:prstGeom>
          <a:solidFill>
            <a:srgbClr val="F5FBF7"/>
          </a:solidFill>
          <a:ln w="12700">
            <a:solidFill>
              <a:srgbClr val="2E8B57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16" name="Text 13"/>
          <p:cNvSpPr/>
          <p:nvPr/>
        </p:nvSpPr>
        <p:spPr>
          <a:xfrm>
            <a:off x="8156448" y="1874520"/>
            <a:ext cx="2834640" cy="4572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0" indent="0" algn="ctr">
              <a:buNone/>
            </a:pPr>
            <a:r>
              <a:rPr lang="en-US" sz="1620" b="1" dirty="0">
                <a:solidFill>
                  <a:srgbClr val="123B5D"/>
                </a:solidFill>
              </a:rPr>
              <a:t>Risposta europea</a:t>
            </a:r>
            <a:endParaRPr lang="en-US" sz="1800" dirty="0"/>
          </a:p>
        </p:txBody>
      </p:sp>
      <p:sp>
        <p:nvSpPr>
          <p:cNvPr id="17" name="Text 14"/>
          <p:cNvSpPr/>
          <p:nvPr/>
        </p:nvSpPr>
        <p:spPr>
          <a:xfrm>
            <a:off x="8174736" y="2514600"/>
            <a:ext cx="2743200" cy="23317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0" indent="0" algn="l">
              <a:buNone/>
            </a:pPr>
            <a:r>
              <a:rPr lang="en-US" sz="1305" dirty="0">
                <a:solidFill>
                  <a:srgbClr val="1F2937"/>
                </a:solidFill>
              </a:rPr>
              <a:t>Il Critical Raw Materials Act identifica 34 materie prime critiche e 17 strategiche e fissa, per il 2030, benchmark UE anche sul riciclo: 25% del consumo annuo delle materie strategiche.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1828800" y="5897880"/>
            <a:ext cx="8412480" cy="2743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530" b="1" dirty="0">
                <a:solidFill>
                  <a:srgbClr val="C0392B"/>
                </a:solidFill>
              </a:rPr>
              <a:t>Conclusione: i RAEE sono un piccolo flusso in peso, ma un grande flusso in valore strategico.</a:t>
            </a:r>
            <a:endParaRPr lang="en-US" sz="1700" dirty="0"/>
          </a:p>
        </p:txBody>
      </p:sp>
      <p:sp>
        <p:nvSpPr>
          <p:cNvPr id="19" name="Shape 16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20" name="Text 17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Fonti web: IEA 2024; Commissione europea/Council of the EU</a:t>
            </a:r>
            <a:endParaRPr lang="en-US" sz="700" dirty="0"/>
          </a:p>
        </p:txBody>
      </p:sp>
      <p:sp>
        <p:nvSpPr>
          <p:cNvPr id="21" name="Rectangle 20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2" name="Picture 21" descr="Logo_COSMO_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RAEE: istruzioni pratiche di conferimento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32356" y="463756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Le regole giuste sono poche, ma vanno rispettate sempre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68162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3. RAEE</a:t>
            </a:r>
            <a:endParaRPr lang="en-US" sz="600" dirty="0"/>
          </a:p>
        </p:txBody>
      </p:sp>
      <p:sp>
        <p:nvSpPr>
          <p:cNvPr id="8" name="Shape 5"/>
          <p:cNvSpPr/>
          <p:nvPr/>
        </p:nvSpPr>
        <p:spPr>
          <a:xfrm>
            <a:off x="566928" y="1234440"/>
            <a:ext cx="5440680" cy="4754880"/>
          </a:xfrm>
          <a:prstGeom prst="roundRect">
            <a:avLst>
              <a:gd name="adj" fmla="val 1154"/>
            </a:avLst>
          </a:prstGeom>
          <a:solidFill>
            <a:srgbClr val="FFFFFF"/>
          </a:solidFill>
          <a:ln w="12700">
            <a:solidFill>
              <a:srgbClr val="D8E4EC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9" name="Text 6"/>
          <p:cNvSpPr/>
          <p:nvPr/>
        </p:nvSpPr>
        <p:spPr>
          <a:xfrm>
            <a:off x="877824" y="1536192"/>
            <a:ext cx="2011680" cy="2743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1980" b="1" dirty="0">
                <a:solidFill>
                  <a:srgbClr val="2E8B57"/>
                </a:solidFill>
              </a:rPr>
              <a:t>Cosa fare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896112" y="1874520"/>
            <a:ext cx="4572000" cy="219456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portare i RAEE ai CdRI o nei canali autorizzati di </a:t>
            </a:r>
            <a:r>
              <a:rPr lang="en-US" sz="1530" dirty="0" err="1">
                <a:solidFill>
                  <a:srgbClr val="1F2937"/>
                </a:solidFill>
              </a:rPr>
              <a:t>ritiro</a:t>
            </a:r>
            <a:r>
              <a:rPr lang="en-US" sz="1530" dirty="0">
                <a:solidFill>
                  <a:srgbClr val="1F2937"/>
                </a:solidFill>
              </a:rPr>
              <a:t> (0-1 o 1-1);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conservare integre le apparecchiature, senza rompere schermi, circuiti o tubi;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separare pile e accumulatori quando previsto e conferirli correttamente;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per i piccoli RAEE usare anche i canali di prossimità previsti dalla normativa commerciale.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877824" y="4370832"/>
            <a:ext cx="2377440" cy="2743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1980" b="1" dirty="0">
                <a:solidFill>
                  <a:srgbClr val="C0392B"/>
                </a:solidFill>
              </a:rPr>
              <a:t>Cosa non fare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896112" y="4709160"/>
            <a:ext cx="4572000" cy="9601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152400" indent="-152400">
              <a:buSzPct val="100000"/>
              <a:buChar char="•"/>
            </a:pPr>
            <a:r>
              <a:rPr lang="en-US" sz="1440" dirty="0">
                <a:solidFill>
                  <a:srgbClr val="1F2937"/>
                </a:solidFill>
              </a:rPr>
              <a:t>non lasciarli nel secco residuo;</a:t>
            </a:r>
            <a:endParaRPr lang="en-US" sz="1600" dirty="0"/>
          </a:p>
          <a:p>
            <a:pPr marL="152400" indent="-152400">
              <a:buSzPct val="100000"/>
              <a:buChar char="•"/>
            </a:pPr>
            <a:r>
              <a:rPr lang="en-US" sz="1440" dirty="0">
                <a:solidFill>
                  <a:srgbClr val="1F2937"/>
                </a:solidFill>
              </a:rPr>
              <a:t>non abbandonarli vicino ai cassonetti o in campagna;</a:t>
            </a:r>
            <a:endParaRPr lang="en-US" sz="1600" dirty="0"/>
          </a:p>
          <a:p>
            <a:pPr marL="152400" indent="-152400">
              <a:buSzPct val="100000"/>
              <a:buChar char="•"/>
            </a:pPr>
            <a:r>
              <a:rPr lang="en-US" sz="1440" dirty="0">
                <a:solidFill>
                  <a:srgbClr val="1F2937"/>
                </a:solidFill>
              </a:rPr>
              <a:t>non smontarli per recuperare pochi pezzi e disperdere il resto.</a:t>
            </a:r>
            <a:endParaRPr lang="en-US" sz="1600" dirty="0"/>
          </a:p>
        </p:txBody>
      </p:sp>
      <p:pic>
        <p:nvPicPr>
          <p:cNvPr id="13" name="Image 1" descr="/mnt/data/ciclo_pages/page_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356009"/>
            <a:ext cx="4709160" cy="2648903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5" name="Text 11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Fonti: materiale Cosmo; disciplina RAEE nazionale</a:t>
            </a:r>
            <a:endParaRPr lang="en-US" sz="700" dirty="0"/>
          </a:p>
        </p:txBody>
      </p:sp>
      <p:sp>
        <p:nvSpPr>
          <p:cNvPr id="16" name="Rectangle 15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7" name="Picture 16" descr="Logo_COSMO_cle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Il Centro di Coordinamento RAEE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22004" y="445770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Il soggetto che coordina il sistema collettivo nazionale di ritiro e gestione dei RAEE domestici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3. RAEE</a:t>
            </a:r>
            <a:endParaRPr lang="en-US" sz="600" dirty="0"/>
          </a:p>
        </p:txBody>
      </p:sp>
      <p:sp>
        <p:nvSpPr>
          <p:cNvPr id="12" name="Shape 8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3" name="Text 9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Fonte: CdC RAEE</a:t>
            </a:r>
            <a:endParaRPr lang="en-US" sz="700" dirty="0"/>
          </a:p>
        </p:txBody>
      </p:sp>
      <p:sp>
        <p:nvSpPr>
          <p:cNvPr id="14" name="Rectangle 13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5" name="Picture 14" descr="Logo_COSMO_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4048" y="5203432"/>
            <a:ext cx="237744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600" b="1" dirty="0" err="1">
                <a:solidFill>
                  <a:srgbClr val="12436B"/>
                </a:solidFill>
              </a:rPr>
              <a:t>Funzioni</a:t>
            </a:r>
            <a:r>
              <a:rPr sz="1600" b="1" dirty="0">
                <a:solidFill>
                  <a:srgbClr val="12436B"/>
                </a:solidFill>
              </a:rPr>
              <a:t> </a:t>
            </a:r>
            <a:r>
              <a:rPr sz="1600" b="1" dirty="0" err="1">
                <a:solidFill>
                  <a:srgbClr val="12436B"/>
                </a:solidFill>
              </a:rPr>
              <a:t>principali</a:t>
            </a:r>
            <a:endParaRPr sz="1600" b="1" dirty="0">
              <a:solidFill>
                <a:srgbClr val="12436B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C5D122D-3A8C-B6D3-C735-2F3EBCAD8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472" y="1257452"/>
            <a:ext cx="7987432" cy="391867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FE9EF2B-BA4B-209E-985B-A3B4D56BC50B}"/>
              </a:ext>
            </a:extLst>
          </p:cNvPr>
          <p:cNvSpPr txBox="1"/>
          <p:nvPr/>
        </p:nvSpPr>
        <p:spPr>
          <a:xfrm>
            <a:off x="411480" y="5515231"/>
            <a:ext cx="105404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" lvl="0" indent="-152400">
              <a:buSzPct val="100000"/>
              <a:buChar char="•"/>
            </a:pPr>
            <a:r>
              <a:rPr lang="en-US" sz="1300" dirty="0" err="1">
                <a:solidFill>
                  <a:srgbClr val="1F2937"/>
                </a:solidFill>
              </a:rPr>
              <a:t>coordina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i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rapporti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operativi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tra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centri</a:t>
            </a:r>
            <a:r>
              <a:rPr lang="en-US" sz="1300" dirty="0">
                <a:solidFill>
                  <a:srgbClr val="1F2937"/>
                </a:solidFill>
              </a:rPr>
              <a:t> di </a:t>
            </a:r>
            <a:r>
              <a:rPr lang="en-US" sz="1300" dirty="0" err="1">
                <a:solidFill>
                  <a:srgbClr val="1F2937"/>
                </a:solidFill>
              </a:rPr>
              <a:t>raccolta</a:t>
            </a:r>
            <a:r>
              <a:rPr lang="en-US" sz="1300" dirty="0">
                <a:solidFill>
                  <a:srgbClr val="1F2937"/>
                </a:solidFill>
              </a:rPr>
              <a:t>, </a:t>
            </a:r>
            <a:r>
              <a:rPr lang="en-US" sz="1300" dirty="0" err="1">
                <a:solidFill>
                  <a:srgbClr val="1F2937"/>
                </a:solidFill>
              </a:rPr>
              <a:t>sistemi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collettivi</a:t>
            </a:r>
            <a:r>
              <a:rPr lang="en-US" sz="1300" dirty="0">
                <a:solidFill>
                  <a:srgbClr val="1F2937"/>
                </a:solidFill>
              </a:rPr>
              <a:t> e </a:t>
            </a:r>
            <a:r>
              <a:rPr lang="en-US" sz="1300" dirty="0" err="1">
                <a:solidFill>
                  <a:srgbClr val="1F2937"/>
                </a:solidFill>
              </a:rPr>
              <a:t>impianti</a:t>
            </a:r>
            <a:r>
              <a:rPr lang="en-US" sz="1300" dirty="0">
                <a:solidFill>
                  <a:srgbClr val="1F2937"/>
                </a:solidFill>
              </a:rPr>
              <a:t> di </a:t>
            </a:r>
            <a:r>
              <a:rPr lang="en-US" sz="1300" dirty="0" err="1">
                <a:solidFill>
                  <a:srgbClr val="1F2937"/>
                </a:solidFill>
              </a:rPr>
              <a:t>trattamento</a:t>
            </a:r>
            <a:r>
              <a:rPr lang="en-US" sz="1300" dirty="0">
                <a:solidFill>
                  <a:srgbClr val="1F2937"/>
                </a:solidFill>
              </a:rPr>
              <a:t>;</a:t>
            </a:r>
            <a:endParaRPr lang="it-IT" sz="1300" dirty="0">
              <a:solidFill>
                <a:srgbClr val="1F2937"/>
              </a:solidFill>
            </a:endParaRPr>
          </a:p>
          <a:p>
            <a:pPr marL="152400" lvl="0" indent="-152400">
              <a:buSzPct val="100000"/>
              <a:buChar char="•"/>
            </a:pPr>
            <a:r>
              <a:rPr lang="en-US" sz="1300" dirty="0" err="1">
                <a:solidFill>
                  <a:srgbClr val="1F2937"/>
                </a:solidFill>
              </a:rPr>
              <a:t>ottimizza</a:t>
            </a:r>
            <a:r>
              <a:rPr lang="en-US" sz="1300" dirty="0">
                <a:solidFill>
                  <a:srgbClr val="1F2937"/>
                </a:solidFill>
              </a:rPr>
              <a:t> il </a:t>
            </a:r>
            <a:r>
              <a:rPr lang="en-US" sz="1300" dirty="0" err="1">
                <a:solidFill>
                  <a:srgbClr val="1F2937"/>
                </a:solidFill>
              </a:rPr>
              <a:t>ritiro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dei</a:t>
            </a:r>
            <a:r>
              <a:rPr lang="en-US" sz="1300" dirty="0">
                <a:solidFill>
                  <a:srgbClr val="1F2937"/>
                </a:solidFill>
              </a:rPr>
              <a:t> RAEE </a:t>
            </a:r>
            <a:r>
              <a:rPr lang="en-US" sz="1300" dirty="0" err="1">
                <a:solidFill>
                  <a:srgbClr val="1F2937"/>
                </a:solidFill>
              </a:rPr>
              <a:t>dai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centri</a:t>
            </a:r>
            <a:r>
              <a:rPr lang="en-US" sz="1300" dirty="0">
                <a:solidFill>
                  <a:srgbClr val="1F2937"/>
                </a:solidFill>
              </a:rPr>
              <a:t> di </a:t>
            </a:r>
            <a:r>
              <a:rPr lang="en-US" sz="1300" dirty="0" err="1">
                <a:solidFill>
                  <a:srgbClr val="1F2937"/>
                </a:solidFill>
              </a:rPr>
              <a:t>raccolta</a:t>
            </a:r>
            <a:r>
              <a:rPr lang="en-US" sz="1300" dirty="0">
                <a:solidFill>
                  <a:srgbClr val="1F2937"/>
                </a:solidFill>
              </a:rPr>
              <a:t> e </a:t>
            </a:r>
            <a:r>
              <a:rPr lang="en-US" sz="1300" dirty="0" err="1">
                <a:solidFill>
                  <a:srgbClr val="1F2937"/>
                </a:solidFill>
              </a:rPr>
              <a:t>gestisce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l'allocazione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dei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carichi</a:t>
            </a:r>
            <a:r>
              <a:rPr lang="en-US" sz="1300" dirty="0">
                <a:solidFill>
                  <a:srgbClr val="1F2937"/>
                </a:solidFill>
              </a:rPr>
              <a:t>;</a:t>
            </a:r>
            <a:endParaRPr lang="it-IT" sz="1300" dirty="0">
              <a:solidFill>
                <a:srgbClr val="1F2937"/>
              </a:solidFill>
            </a:endParaRPr>
          </a:p>
          <a:p>
            <a:pPr marL="152400" lvl="0" indent="-152400">
              <a:buSzPct val="100000"/>
              <a:buChar char="•"/>
            </a:pPr>
            <a:r>
              <a:rPr lang="en-US" sz="1300" dirty="0" err="1">
                <a:solidFill>
                  <a:srgbClr val="1F2937"/>
                </a:solidFill>
              </a:rPr>
              <a:t>monitora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i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flussi</a:t>
            </a:r>
            <a:r>
              <a:rPr lang="en-US" sz="1300" dirty="0">
                <a:solidFill>
                  <a:srgbClr val="1F2937"/>
                </a:solidFill>
              </a:rPr>
              <a:t> e </a:t>
            </a:r>
            <a:r>
              <a:rPr lang="en-US" sz="1300" dirty="0" err="1">
                <a:solidFill>
                  <a:srgbClr val="1F2937"/>
                </a:solidFill>
              </a:rPr>
              <a:t>rende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disponibili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dati</a:t>
            </a:r>
            <a:r>
              <a:rPr lang="en-US" sz="1300" dirty="0">
                <a:solidFill>
                  <a:srgbClr val="1F2937"/>
                </a:solidFill>
              </a:rPr>
              <a:t> di </a:t>
            </a:r>
            <a:r>
              <a:rPr lang="en-US" sz="1300" dirty="0" err="1">
                <a:solidFill>
                  <a:srgbClr val="1F2937"/>
                </a:solidFill>
              </a:rPr>
              <a:t>sistema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utili</a:t>
            </a:r>
            <a:r>
              <a:rPr lang="en-US" sz="1300" dirty="0">
                <a:solidFill>
                  <a:srgbClr val="1F2937"/>
                </a:solidFill>
              </a:rPr>
              <a:t> per </a:t>
            </a:r>
            <a:r>
              <a:rPr lang="en-US" sz="1300" dirty="0" err="1">
                <a:solidFill>
                  <a:srgbClr val="1F2937"/>
                </a:solidFill>
              </a:rPr>
              <a:t>programmazione</a:t>
            </a:r>
            <a:r>
              <a:rPr lang="en-US" sz="1300" dirty="0">
                <a:solidFill>
                  <a:srgbClr val="1F2937"/>
                </a:solidFill>
              </a:rPr>
              <a:t> e </a:t>
            </a:r>
            <a:r>
              <a:rPr lang="en-US" sz="1300" dirty="0" err="1">
                <a:solidFill>
                  <a:srgbClr val="1F2937"/>
                </a:solidFill>
              </a:rPr>
              <a:t>controllo</a:t>
            </a:r>
            <a:r>
              <a:rPr lang="en-US" sz="1300" dirty="0">
                <a:solidFill>
                  <a:srgbClr val="1F2937"/>
                </a:solidFill>
              </a:rPr>
              <a:t>;</a:t>
            </a:r>
            <a:endParaRPr lang="it-IT" sz="1300" dirty="0">
              <a:solidFill>
                <a:srgbClr val="1F2937"/>
              </a:solidFill>
            </a:endParaRPr>
          </a:p>
          <a:p>
            <a:pPr marL="152400" lvl="0" indent="-152400">
              <a:buSzPct val="100000"/>
              <a:buChar char="•"/>
            </a:pPr>
            <a:r>
              <a:rPr lang="en-US" sz="1300" dirty="0">
                <a:solidFill>
                  <a:srgbClr val="1F2937"/>
                </a:solidFill>
              </a:rPr>
              <a:t>è </a:t>
            </a:r>
            <a:r>
              <a:rPr lang="en-US" sz="1300" dirty="0" err="1">
                <a:solidFill>
                  <a:srgbClr val="1F2937"/>
                </a:solidFill>
              </a:rPr>
              <a:t>quindi</a:t>
            </a:r>
            <a:r>
              <a:rPr lang="en-US" sz="1300" dirty="0">
                <a:solidFill>
                  <a:srgbClr val="1F2937"/>
                </a:solidFill>
              </a:rPr>
              <a:t> un </a:t>
            </a:r>
            <a:r>
              <a:rPr lang="en-US" sz="1300" dirty="0" err="1">
                <a:solidFill>
                  <a:srgbClr val="1F2937"/>
                </a:solidFill>
              </a:rPr>
              <a:t>nodo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essenziale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perché</a:t>
            </a:r>
            <a:r>
              <a:rPr lang="en-US" sz="1300" dirty="0">
                <a:solidFill>
                  <a:srgbClr val="1F2937"/>
                </a:solidFill>
              </a:rPr>
              <a:t> la </a:t>
            </a:r>
            <a:r>
              <a:rPr lang="en-US" sz="1300" dirty="0" err="1">
                <a:solidFill>
                  <a:srgbClr val="1F2937"/>
                </a:solidFill>
              </a:rPr>
              <a:t>raccolta</a:t>
            </a:r>
            <a:r>
              <a:rPr lang="en-US" sz="1300" dirty="0">
                <a:solidFill>
                  <a:srgbClr val="1F2937"/>
                </a:solidFill>
              </a:rPr>
              <a:t> locale </a:t>
            </a:r>
            <a:r>
              <a:rPr lang="en-US" sz="1300" dirty="0" err="1">
                <a:solidFill>
                  <a:srgbClr val="1F2937"/>
                </a:solidFill>
              </a:rPr>
              <a:t>si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traduca</a:t>
            </a:r>
            <a:r>
              <a:rPr lang="en-US" sz="1300" dirty="0">
                <a:solidFill>
                  <a:srgbClr val="1F2937"/>
                </a:solidFill>
              </a:rPr>
              <a:t> in </a:t>
            </a:r>
            <a:r>
              <a:rPr lang="en-US" sz="1300" dirty="0" err="1">
                <a:solidFill>
                  <a:srgbClr val="1F2937"/>
                </a:solidFill>
              </a:rPr>
              <a:t>trattamento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corretto</a:t>
            </a:r>
            <a:r>
              <a:rPr lang="en-US" sz="1300" dirty="0">
                <a:solidFill>
                  <a:srgbClr val="1F2937"/>
                </a:solidFill>
              </a:rPr>
              <a:t> e </a:t>
            </a:r>
            <a:r>
              <a:rPr lang="en-US" sz="1300" dirty="0" err="1">
                <a:solidFill>
                  <a:srgbClr val="1F2937"/>
                </a:solidFill>
              </a:rPr>
              <a:t>recupero</a:t>
            </a:r>
            <a:r>
              <a:rPr lang="en-US" sz="1300" dirty="0">
                <a:solidFill>
                  <a:srgbClr val="1F2937"/>
                </a:solidFill>
              </a:rPr>
              <a:t> </a:t>
            </a:r>
            <a:r>
              <a:rPr lang="en-US" sz="1300" dirty="0" err="1">
                <a:solidFill>
                  <a:srgbClr val="1F2937"/>
                </a:solidFill>
              </a:rPr>
              <a:t>effettivo</a:t>
            </a:r>
            <a:r>
              <a:rPr lang="en-US" sz="1300" dirty="0">
                <a:solidFill>
                  <a:srgbClr val="1F2937"/>
                </a:solidFill>
              </a:rPr>
              <a:t>.</a:t>
            </a:r>
            <a:endParaRPr lang="it-IT" sz="1300" dirty="0">
              <a:solidFill>
                <a:srgbClr val="1F2937"/>
              </a:solidFill>
            </a:endParaRPr>
          </a:p>
          <a:p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Trend RAEE 2023-2025 - Consorzio Casalese Rifiuti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38912" y="451895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Nel bacino CCR il flusso RAEE resta quantitativamente limitato, ma strategico per valore e rischio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3. RAEE</a:t>
            </a:r>
            <a:endParaRPr lang="en-US" sz="600" dirty="0"/>
          </a:p>
        </p:txBody>
      </p:sp>
      <p:graphicFrame>
        <p:nvGraphicFramePr>
          <p:cNvPr id="19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625604"/>
              </p:ext>
            </p:extLst>
          </p:nvPr>
        </p:nvGraphicFramePr>
        <p:xfrm>
          <a:off x="685800" y="1417320"/>
          <a:ext cx="2790644" cy="1412144"/>
        </p:xfrm>
        <a:graphic>
          <a:graphicData uri="http://schemas.openxmlformats.org/drawingml/2006/table">
            <a:tbl>
              <a:tblPr/>
              <a:tblGrid>
                <a:gridCol w="930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03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Anno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RAEE </a:t>
                      </a:r>
                      <a:r>
                        <a:rPr lang="en-US" sz="1380" dirty="0" err="1">
                          <a:solidFill>
                            <a:srgbClr val="000000"/>
                          </a:solidFill>
                        </a:rPr>
                        <a:t>raccolti</a:t>
                      </a: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 da RD Kg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03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2023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137.010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03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2024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131.687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03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2025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113.896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5"/>
          <p:cNvSpPr/>
          <p:nvPr/>
        </p:nvSpPr>
        <p:spPr>
          <a:xfrm>
            <a:off x="685800" y="4908519"/>
            <a:ext cx="10332720" cy="841245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Nel triennio il flusso </a:t>
            </a:r>
            <a:r>
              <a:rPr lang="en-US" sz="1530" dirty="0" err="1">
                <a:solidFill>
                  <a:srgbClr val="1F2937"/>
                </a:solidFill>
              </a:rPr>
              <a:t>complessivo</a:t>
            </a:r>
            <a:r>
              <a:rPr lang="en-US" sz="1530" dirty="0">
                <a:solidFill>
                  <a:srgbClr val="1F2937"/>
                </a:solidFill>
              </a:rPr>
              <a:t> </a:t>
            </a:r>
            <a:r>
              <a:rPr lang="en-US" sz="1530" dirty="0" err="1">
                <a:solidFill>
                  <a:srgbClr val="1F2937"/>
                </a:solidFill>
              </a:rPr>
              <a:t>consegnato</a:t>
            </a:r>
            <a:r>
              <a:rPr lang="en-US" sz="1530" dirty="0">
                <a:solidFill>
                  <a:srgbClr val="1F2937"/>
                </a:solidFill>
              </a:rPr>
              <a:t> al </a:t>
            </a:r>
            <a:r>
              <a:rPr lang="en-US" sz="1530" dirty="0" err="1">
                <a:solidFill>
                  <a:srgbClr val="1F2937"/>
                </a:solidFill>
              </a:rPr>
              <a:t>CdCRAEE</a:t>
            </a:r>
            <a:r>
              <a:rPr lang="en-US" sz="1530" dirty="0">
                <a:solidFill>
                  <a:srgbClr val="1F2937"/>
                </a:solidFill>
              </a:rPr>
              <a:t> </a:t>
            </a:r>
            <a:r>
              <a:rPr lang="en-US" sz="1530" dirty="0" err="1">
                <a:solidFill>
                  <a:srgbClr val="1F2937"/>
                </a:solidFill>
              </a:rPr>
              <a:t>rimane</a:t>
            </a:r>
            <a:r>
              <a:rPr lang="en-US" sz="1530" dirty="0">
                <a:solidFill>
                  <a:srgbClr val="1F2937"/>
                </a:solidFill>
              </a:rPr>
              <a:t> stabile.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La </a:t>
            </a:r>
            <a:r>
              <a:rPr lang="en-US" sz="1530" dirty="0" err="1">
                <a:solidFill>
                  <a:srgbClr val="1F2937"/>
                </a:solidFill>
              </a:rPr>
              <a:t>differenza</a:t>
            </a:r>
            <a:r>
              <a:rPr lang="en-US" sz="1530" dirty="0">
                <a:solidFill>
                  <a:srgbClr val="1F2937"/>
                </a:solidFill>
              </a:rPr>
              <a:t> </a:t>
            </a:r>
            <a:r>
              <a:rPr lang="en-US" sz="1530" dirty="0" err="1">
                <a:solidFill>
                  <a:srgbClr val="1F2937"/>
                </a:solidFill>
              </a:rPr>
              <a:t>tra</a:t>
            </a:r>
            <a:r>
              <a:rPr lang="en-US" sz="1530" dirty="0">
                <a:solidFill>
                  <a:srgbClr val="1F2937"/>
                </a:solidFill>
              </a:rPr>
              <a:t> </a:t>
            </a:r>
            <a:r>
              <a:rPr lang="en-US" sz="1530" dirty="0" err="1">
                <a:solidFill>
                  <a:srgbClr val="1F2937"/>
                </a:solidFill>
              </a:rPr>
              <a:t>quanto</a:t>
            </a:r>
            <a:r>
              <a:rPr lang="en-US" sz="1530" dirty="0">
                <a:solidFill>
                  <a:srgbClr val="1F2937"/>
                </a:solidFill>
              </a:rPr>
              <a:t> </a:t>
            </a:r>
            <a:r>
              <a:rPr lang="en-US" sz="1530" dirty="0" err="1">
                <a:solidFill>
                  <a:srgbClr val="1F2937"/>
                </a:solidFill>
              </a:rPr>
              <a:t>raccolto</a:t>
            </a:r>
            <a:r>
              <a:rPr lang="en-US" sz="1530" dirty="0">
                <a:solidFill>
                  <a:srgbClr val="1F2937"/>
                </a:solidFill>
              </a:rPr>
              <a:t> e </a:t>
            </a:r>
            <a:r>
              <a:rPr lang="en-US" sz="1530" dirty="0" err="1">
                <a:solidFill>
                  <a:srgbClr val="1F2937"/>
                </a:solidFill>
              </a:rPr>
              <a:t>quanto</a:t>
            </a:r>
            <a:r>
              <a:rPr lang="en-US" sz="1530" dirty="0">
                <a:solidFill>
                  <a:srgbClr val="1F2937"/>
                </a:solidFill>
              </a:rPr>
              <a:t> </a:t>
            </a:r>
            <a:r>
              <a:rPr lang="en-US" sz="1530" dirty="0" err="1">
                <a:solidFill>
                  <a:srgbClr val="1F2937"/>
                </a:solidFill>
              </a:rPr>
              <a:t>conferito</a:t>
            </a:r>
            <a:r>
              <a:rPr lang="en-US" sz="1530" dirty="0">
                <a:solidFill>
                  <a:srgbClr val="1F2937"/>
                </a:solidFill>
              </a:rPr>
              <a:t> al </a:t>
            </a:r>
            <a:r>
              <a:rPr lang="en-US" sz="1530" dirty="0" err="1">
                <a:solidFill>
                  <a:srgbClr val="1F2937"/>
                </a:solidFill>
              </a:rPr>
              <a:t>CdCRAEE</a:t>
            </a:r>
            <a:r>
              <a:rPr lang="en-US" sz="1530" dirty="0">
                <a:solidFill>
                  <a:srgbClr val="1F2937"/>
                </a:solidFill>
              </a:rPr>
              <a:t> è da </a:t>
            </a:r>
            <a:r>
              <a:rPr lang="en-US" sz="1530" dirty="0" err="1">
                <a:solidFill>
                  <a:srgbClr val="1F2937"/>
                </a:solidFill>
              </a:rPr>
              <a:t>attriburisi</a:t>
            </a:r>
            <a:r>
              <a:rPr lang="en-US" sz="1530" dirty="0">
                <a:solidFill>
                  <a:srgbClr val="1F2937"/>
                </a:solidFill>
              </a:rPr>
              <a:t> </a:t>
            </a:r>
            <a:r>
              <a:rPr lang="en-US" sz="1530" dirty="0" err="1">
                <a:solidFill>
                  <a:srgbClr val="1F2937"/>
                </a:solidFill>
              </a:rPr>
              <a:t>principalmente</a:t>
            </a:r>
            <a:r>
              <a:rPr lang="en-US" sz="1530" dirty="0">
                <a:solidFill>
                  <a:srgbClr val="1F2937"/>
                </a:solidFill>
              </a:rPr>
              <a:t> alle </a:t>
            </a:r>
            <a:r>
              <a:rPr lang="en-US" sz="1530" dirty="0" err="1">
                <a:solidFill>
                  <a:srgbClr val="1F2937"/>
                </a:solidFill>
              </a:rPr>
              <a:t>attività</a:t>
            </a:r>
            <a:r>
              <a:rPr lang="en-US" sz="1530" dirty="0">
                <a:solidFill>
                  <a:srgbClr val="1F2937"/>
                </a:solidFill>
              </a:rPr>
              <a:t> di </a:t>
            </a:r>
            <a:r>
              <a:rPr lang="en-US" sz="1530" dirty="0" err="1">
                <a:solidFill>
                  <a:srgbClr val="1F2937"/>
                </a:solidFill>
              </a:rPr>
              <a:t>cernita</a:t>
            </a:r>
            <a:r>
              <a:rPr lang="en-US" sz="1530" dirty="0">
                <a:solidFill>
                  <a:srgbClr val="1F2937"/>
                </a:solidFill>
              </a:rPr>
              <a:t> e </a:t>
            </a:r>
            <a:r>
              <a:rPr lang="en-US" sz="1530" dirty="0" err="1">
                <a:solidFill>
                  <a:srgbClr val="1F2937"/>
                </a:solidFill>
              </a:rPr>
              <a:t>avvio</a:t>
            </a:r>
            <a:r>
              <a:rPr lang="en-US" sz="1530" dirty="0">
                <a:solidFill>
                  <a:srgbClr val="1F2937"/>
                </a:solidFill>
              </a:rPr>
              <a:t> a </a:t>
            </a:r>
            <a:r>
              <a:rPr lang="en-US" sz="1530" dirty="0" err="1">
                <a:solidFill>
                  <a:srgbClr val="1F2937"/>
                </a:solidFill>
              </a:rPr>
              <a:t>recupero</a:t>
            </a:r>
            <a:r>
              <a:rPr lang="en-US" sz="1530" dirty="0">
                <a:solidFill>
                  <a:srgbClr val="1F2937"/>
                </a:solidFill>
              </a:rPr>
              <a:t> </a:t>
            </a:r>
            <a:r>
              <a:rPr lang="en-US" sz="1530" dirty="0" err="1">
                <a:solidFill>
                  <a:srgbClr val="1F2937"/>
                </a:solidFill>
              </a:rPr>
              <a:t>svolte</a:t>
            </a:r>
            <a:r>
              <a:rPr lang="en-US" sz="1530" dirty="0">
                <a:solidFill>
                  <a:srgbClr val="1F2937"/>
                </a:solidFill>
              </a:rPr>
              <a:t> </a:t>
            </a:r>
            <a:r>
              <a:rPr lang="en-US" sz="1530" dirty="0" err="1">
                <a:solidFill>
                  <a:srgbClr val="1F2937"/>
                </a:solidFill>
              </a:rPr>
              <a:t>all’interno</a:t>
            </a:r>
            <a:r>
              <a:rPr lang="en-US" sz="1530" dirty="0">
                <a:solidFill>
                  <a:srgbClr val="1F2937"/>
                </a:solidFill>
              </a:rPr>
              <a:t> degli Impianti Cosmo Spa.</a:t>
            </a:r>
            <a:endParaRPr lang="en-US" sz="1700" dirty="0"/>
          </a:p>
          <a:p>
            <a:pPr>
              <a:buSzPct val="100000"/>
            </a:pPr>
            <a:endParaRPr lang="en-US" sz="1700" dirty="0"/>
          </a:p>
        </p:txBody>
      </p:sp>
      <p:sp>
        <p:nvSpPr>
          <p:cNvPr id="11" name="Shape 6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2" name="Text 7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Fonte: elaborazione su file </a:t>
            </a:r>
            <a:r>
              <a:rPr lang="en-US" sz="650" i="1" dirty="0" err="1">
                <a:solidFill>
                  <a:srgbClr val="6B7280"/>
                </a:solidFill>
              </a:rPr>
              <a:t>elaborazione</a:t>
            </a:r>
            <a:r>
              <a:rPr lang="en-US" sz="650" i="1" dirty="0">
                <a:solidFill>
                  <a:srgbClr val="6B7280"/>
                </a:solidFill>
              </a:rPr>
              <a:t> % RD, </a:t>
            </a:r>
            <a:r>
              <a:rPr lang="en-US" sz="650" i="1" dirty="0" err="1">
                <a:solidFill>
                  <a:srgbClr val="6B7280"/>
                </a:solidFill>
              </a:rPr>
              <a:t>portale</a:t>
            </a:r>
            <a:r>
              <a:rPr lang="en-US" sz="650" i="1" dirty="0">
                <a:solidFill>
                  <a:srgbClr val="6B7280"/>
                </a:solidFill>
              </a:rPr>
              <a:t> </a:t>
            </a:r>
            <a:r>
              <a:rPr lang="en-US" sz="650" i="1" dirty="0" err="1">
                <a:solidFill>
                  <a:srgbClr val="6B7280"/>
                </a:solidFill>
              </a:rPr>
              <a:t>CdCRAee</a:t>
            </a:r>
            <a:endParaRPr lang="en-US" sz="700" dirty="0"/>
          </a:p>
        </p:txBody>
      </p:sp>
      <p:sp>
        <p:nvSpPr>
          <p:cNvPr id="20" name="Rectangle 19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1" name="Picture 20" descr="Logo_COSMO_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  <p:graphicFrame>
        <p:nvGraphicFramePr>
          <p:cNvPr id="5" name="Table 0">
            <a:extLst>
              <a:ext uri="{FF2B5EF4-FFF2-40B4-BE49-F238E27FC236}">
                <a16:creationId xmlns:a16="http://schemas.microsoft.com/office/drawing/2014/main" id="{C72D11D4-6A31-D56B-8A38-0F1CFBBD2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734472"/>
              </p:ext>
            </p:extLst>
          </p:nvPr>
        </p:nvGraphicFramePr>
        <p:xfrm>
          <a:off x="685799" y="3053967"/>
          <a:ext cx="2790645" cy="1412144"/>
        </p:xfrm>
        <a:graphic>
          <a:graphicData uri="http://schemas.openxmlformats.org/drawingml/2006/table">
            <a:tbl>
              <a:tblPr/>
              <a:tblGrid>
                <a:gridCol w="930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03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Anno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RAEE </a:t>
                      </a:r>
                      <a:r>
                        <a:rPr lang="en-US" sz="1380" dirty="0" err="1">
                          <a:solidFill>
                            <a:srgbClr val="000000"/>
                          </a:solidFill>
                        </a:rPr>
                        <a:t>conferiti</a:t>
                      </a: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380" dirty="0" err="1">
                          <a:solidFill>
                            <a:srgbClr val="000000"/>
                          </a:solidFill>
                        </a:rPr>
                        <a:t>CdC</a:t>
                      </a: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 Kg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03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2023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259.974 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03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2024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274.420 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03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2025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268.830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5D15398F-103A-47E2-AA9F-E8C9425DA2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3451550"/>
              </p:ext>
            </p:extLst>
          </p:nvPr>
        </p:nvGraphicFramePr>
        <p:xfrm>
          <a:off x="4370832" y="1457864"/>
          <a:ext cx="5010912" cy="2949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Trend RAEE 2023-2025 – Rosignano Monferrato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63833" y="445554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In Valcerrina il flusso cresce: più intercettazione significa meno dispersione e più recupero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3. RAEE</a:t>
            </a:r>
            <a:endParaRPr lang="en-US" sz="600" dirty="0"/>
          </a:p>
        </p:txBody>
      </p:sp>
      <p:graphicFrame>
        <p:nvGraphicFramePr>
          <p:cNvPr id="20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494771"/>
              </p:ext>
            </p:extLst>
          </p:nvPr>
        </p:nvGraphicFramePr>
        <p:xfrm>
          <a:off x="685800" y="1417320"/>
          <a:ext cx="2743200" cy="1901952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54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Anno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RAEE </a:t>
                      </a:r>
                      <a:r>
                        <a:rPr lang="en-US" sz="1380" dirty="0" err="1">
                          <a:solidFill>
                            <a:srgbClr val="000000"/>
                          </a:solidFill>
                        </a:rPr>
                        <a:t>raccolti</a:t>
                      </a: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 Kg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2023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2.335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2024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1.960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2025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80" dirty="0">
                          <a:solidFill>
                            <a:srgbClr val="000000"/>
                          </a:solidFill>
                        </a:rPr>
                        <a:t>1.960</a:t>
                      </a:r>
                      <a:endParaRPr lang="en-US" sz="1500" dirty="0"/>
                    </a:p>
                  </a:txBody>
                  <a:tcPr marL="27432" marR="27432" marT="27432" marB="27432">
                    <a:lnL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2DE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5"/>
          <p:cNvSpPr/>
          <p:nvPr/>
        </p:nvSpPr>
        <p:spPr>
          <a:xfrm>
            <a:off x="868680" y="4526280"/>
            <a:ext cx="10332720" cy="132588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Nel triennio il </a:t>
            </a:r>
            <a:r>
              <a:rPr lang="en-US" sz="1530" dirty="0" err="1">
                <a:solidFill>
                  <a:srgbClr val="1F2937"/>
                </a:solidFill>
              </a:rPr>
              <a:t>flusso</a:t>
            </a:r>
            <a:r>
              <a:rPr lang="en-US" sz="1530" dirty="0">
                <a:solidFill>
                  <a:srgbClr val="1F2937"/>
                </a:solidFill>
              </a:rPr>
              <a:t>  </a:t>
            </a:r>
            <a:r>
              <a:rPr lang="en-US" sz="1530" dirty="0" err="1">
                <a:solidFill>
                  <a:srgbClr val="1F2937"/>
                </a:solidFill>
              </a:rPr>
              <a:t>decresce</a:t>
            </a:r>
            <a:r>
              <a:rPr lang="en-US" sz="1530" dirty="0">
                <a:solidFill>
                  <a:srgbClr val="1F2937"/>
                </a:solidFill>
              </a:rPr>
              <a:t> per poi </a:t>
            </a:r>
            <a:r>
              <a:rPr lang="en-US" sz="1530" dirty="0" err="1">
                <a:solidFill>
                  <a:srgbClr val="1F2937"/>
                </a:solidFill>
              </a:rPr>
              <a:t>rimanere</a:t>
            </a:r>
            <a:r>
              <a:rPr lang="en-US" sz="1530" dirty="0">
                <a:solidFill>
                  <a:srgbClr val="1F2937"/>
                </a:solidFill>
              </a:rPr>
              <a:t> stabile </a:t>
            </a:r>
            <a:r>
              <a:rPr lang="en-US" sz="1530" dirty="0" err="1">
                <a:solidFill>
                  <a:srgbClr val="1F2937"/>
                </a:solidFill>
              </a:rPr>
              <a:t>intorno</a:t>
            </a:r>
            <a:r>
              <a:rPr lang="en-US" sz="1530" dirty="0">
                <a:solidFill>
                  <a:srgbClr val="1F2937"/>
                </a:solidFill>
              </a:rPr>
              <a:t> alle 2 ton.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La crescita non va letta come "più rifiuto", ma come migliore intercettazione di apparecchiature che altrimenti rischierebbero stoccaggi impropri o abbandono.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Il dato è </a:t>
            </a:r>
            <a:r>
              <a:rPr lang="en-US" sz="1530" dirty="0" err="1">
                <a:solidFill>
                  <a:srgbClr val="1F2937"/>
                </a:solidFill>
              </a:rPr>
              <a:t>coerente</a:t>
            </a:r>
            <a:r>
              <a:rPr lang="en-US" sz="1530" dirty="0">
                <a:solidFill>
                  <a:srgbClr val="1F2937"/>
                </a:solidFill>
              </a:rPr>
              <a:t> con </a:t>
            </a:r>
            <a:r>
              <a:rPr lang="en-US" sz="1530" dirty="0" err="1">
                <a:solidFill>
                  <a:srgbClr val="1F2937"/>
                </a:solidFill>
              </a:rPr>
              <a:t>una</a:t>
            </a:r>
            <a:r>
              <a:rPr lang="en-US" sz="1530" dirty="0">
                <a:solidFill>
                  <a:srgbClr val="1F2937"/>
                </a:solidFill>
              </a:rPr>
              <a:t> maggiore attenzione del </a:t>
            </a:r>
            <a:r>
              <a:rPr lang="en-US" sz="1530" dirty="0" err="1">
                <a:solidFill>
                  <a:srgbClr val="1F2937"/>
                </a:solidFill>
              </a:rPr>
              <a:t>cittadino</a:t>
            </a:r>
            <a:r>
              <a:rPr lang="en-US" sz="1530" dirty="0">
                <a:solidFill>
                  <a:srgbClr val="1F2937"/>
                </a:solidFill>
              </a:rPr>
              <a:t>, con la funzione dei centri di </a:t>
            </a:r>
            <a:r>
              <a:rPr lang="en-US" sz="1530" dirty="0" err="1">
                <a:solidFill>
                  <a:srgbClr val="1F2937"/>
                </a:solidFill>
              </a:rPr>
              <a:t>raccolta</a:t>
            </a:r>
            <a:r>
              <a:rPr lang="en-US" sz="1530" dirty="0">
                <a:solidFill>
                  <a:srgbClr val="1F2937"/>
                </a:solidFill>
              </a:rPr>
              <a:t> e del </a:t>
            </a:r>
            <a:r>
              <a:rPr lang="en-US" sz="1530" dirty="0" err="1">
                <a:solidFill>
                  <a:srgbClr val="1F2937"/>
                </a:solidFill>
              </a:rPr>
              <a:t>servizio</a:t>
            </a:r>
            <a:r>
              <a:rPr lang="en-US" sz="1530" dirty="0">
                <a:solidFill>
                  <a:srgbClr val="1F2937"/>
                </a:solidFill>
              </a:rPr>
              <a:t> </a:t>
            </a:r>
            <a:r>
              <a:rPr lang="en-US" sz="1530" dirty="0" err="1">
                <a:solidFill>
                  <a:srgbClr val="1F2937"/>
                </a:solidFill>
              </a:rPr>
              <a:t>gestione</a:t>
            </a:r>
            <a:r>
              <a:rPr lang="en-US" sz="1530" dirty="0">
                <a:solidFill>
                  <a:srgbClr val="1F2937"/>
                </a:solidFill>
              </a:rPr>
              <a:t> </a:t>
            </a:r>
            <a:r>
              <a:rPr lang="en-US" sz="1530" dirty="0" err="1">
                <a:solidFill>
                  <a:srgbClr val="1F2937"/>
                </a:solidFill>
              </a:rPr>
              <a:t>rifiuti</a:t>
            </a:r>
            <a:r>
              <a:rPr lang="en-US" sz="1530" dirty="0">
                <a:solidFill>
                  <a:srgbClr val="1F2937"/>
                </a:solidFill>
              </a:rPr>
              <a:t>.</a:t>
            </a:r>
            <a:endParaRPr lang="en-US" sz="1700" dirty="0"/>
          </a:p>
        </p:txBody>
      </p:sp>
      <p:sp>
        <p:nvSpPr>
          <p:cNvPr id="11" name="Shape 6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2" name="Text 7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Fonte: elaborazione su file % RD</a:t>
            </a:r>
            <a:endParaRPr lang="en-US" sz="700" dirty="0"/>
          </a:p>
        </p:txBody>
      </p:sp>
      <p:sp>
        <p:nvSpPr>
          <p:cNvPr id="21" name="Rectangle 20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2" name="Picture 21" descr="Logo_COSMO_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3F642820-874B-767B-24B5-67E10CC0F2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428315"/>
              </p:ext>
            </p:extLst>
          </p:nvPr>
        </p:nvGraphicFramePr>
        <p:xfrm>
          <a:off x="4498713" y="1047593"/>
          <a:ext cx="6180790" cy="3074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Perché differenziare bene conviene a tutti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38912" y="450342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Ambiente, società, economia: la sostenibilità è l'equilibrio tra questi tre livelli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4. CONCLUSIONI</a:t>
            </a:r>
            <a:endParaRPr lang="en-US" sz="600" dirty="0"/>
          </a:p>
        </p:txBody>
      </p:sp>
      <p:sp>
        <p:nvSpPr>
          <p:cNvPr id="8" name="Shape 5"/>
          <p:cNvSpPr/>
          <p:nvPr/>
        </p:nvSpPr>
        <p:spPr>
          <a:xfrm>
            <a:off x="804672" y="1783080"/>
            <a:ext cx="3200400" cy="2971800"/>
          </a:xfrm>
          <a:prstGeom prst="roundRect">
            <a:avLst>
              <a:gd name="adj" fmla="val 2462"/>
            </a:avLst>
          </a:prstGeom>
          <a:solidFill>
            <a:srgbClr val="F5FBF7"/>
          </a:solidFill>
          <a:ln w="12700">
            <a:solidFill>
              <a:srgbClr val="2E8B57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9" name="Text 6"/>
          <p:cNvSpPr/>
          <p:nvPr/>
        </p:nvSpPr>
        <p:spPr>
          <a:xfrm>
            <a:off x="987552" y="2057400"/>
            <a:ext cx="2834640" cy="31089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980" b="1" dirty="0">
                <a:solidFill>
                  <a:srgbClr val="2E8B57"/>
                </a:solidFill>
              </a:rPr>
              <a:t>AMBIENTE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60704" y="2633472"/>
            <a:ext cx="2697480" cy="155448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0" indent="0" algn="ctr">
              <a:buNone/>
            </a:pPr>
            <a:r>
              <a:rPr lang="en-US" sz="1440" dirty="0">
                <a:solidFill>
                  <a:srgbClr val="1F2937"/>
                </a:solidFill>
              </a:rPr>
              <a:t>meno estrazione di materie prime;</a:t>
            </a:r>
            <a:endParaRPr lang="en-US" sz="1600" dirty="0"/>
          </a:p>
          <a:p>
            <a:pPr marL="0" indent="0" algn="ctr">
              <a:buNone/>
            </a:pPr>
            <a:r>
              <a:rPr lang="en-US" sz="1440" dirty="0">
                <a:solidFill>
                  <a:srgbClr val="1F2937"/>
                </a:solidFill>
              </a:rPr>
              <a:t>meno smaltimento finale;</a:t>
            </a:r>
            <a:endParaRPr lang="en-US" sz="1600" dirty="0"/>
          </a:p>
          <a:p>
            <a:pPr marL="0" indent="0" algn="ctr">
              <a:buNone/>
            </a:pPr>
            <a:r>
              <a:rPr lang="en-US" sz="1440" dirty="0">
                <a:solidFill>
                  <a:srgbClr val="1F2937"/>
                </a:solidFill>
              </a:rPr>
              <a:t>meno abbandoni e dispersioni;</a:t>
            </a:r>
            <a:endParaRPr lang="en-US" sz="1600" dirty="0"/>
          </a:p>
          <a:p>
            <a:pPr marL="0" indent="0" algn="ctr">
              <a:buNone/>
            </a:pPr>
            <a:r>
              <a:rPr lang="en-US" sz="1440" dirty="0">
                <a:solidFill>
                  <a:srgbClr val="1F2937"/>
                </a:solidFill>
              </a:rPr>
              <a:t>più recupero di materia.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553712" y="1783080"/>
            <a:ext cx="3200400" cy="2971800"/>
          </a:xfrm>
          <a:prstGeom prst="roundRect">
            <a:avLst>
              <a:gd name="adj" fmla="val 2462"/>
            </a:avLst>
          </a:prstGeom>
          <a:solidFill>
            <a:srgbClr val="EEF5FA"/>
          </a:solidFill>
          <a:ln w="12700">
            <a:solidFill>
              <a:srgbClr val="1B998B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12" name="Text 9"/>
          <p:cNvSpPr/>
          <p:nvPr/>
        </p:nvSpPr>
        <p:spPr>
          <a:xfrm>
            <a:off x="4736592" y="2057400"/>
            <a:ext cx="2834640" cy="31089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980" b="1" dirty="0">
                <a:solidFill>
                  <a:srgbClr val="1B998B"/>
                </a:solidFill>
              </a:rPr>
              <a:t>SOCIETÀ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4809744" y="2633472"/>
            <a:ext cx="2697480" cy="155448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0" indent="0" algn="ctr">
              <a:buNone/>
            </a:pPr>
            <a:r>
              <a:rPr lang="en-US" sz="1440" dirty="0">
                <a:solidFill>
                  <a:srgbClr val="1F2937"/>
                </a:solidFill>
              </a:rPr>
              <a:t>territorio più pulito;</a:t>
            </a:r>
            <a:endParaRPr lang="en-US" sz="1600" dirty="0"/>
          </a:p>
          <a:p>
            <a:pPr marL="0" indent="0" algn="ctr">
              <a:buNone/>
            </a:pPr>
            <a:r>
              <a:rPr lang="en-US" sz="1440" dirty="0">
                <a:solidFill>
                  <a:srgbClr val="1F2937"/>
                </a:solidFill>
              </a:rPr>
              <a:t>servizi più efficienti;</a:t>
            </a:r>
            <a:endParaRPr lang="en-US" sz="1600" dirty="0"/>
          </a:p>
          <a:p>
            <a:pPr marL="0" indent="0" algn="ctr">
              <a:buNone/>
            </a:pPr>
            <a:r>
              <a:rPr lang="en-US" sz="1440" dirty="0">
                <a:solidFill>
                  <a:srgbClr val="1F2937"/>
                </a:solidFill>
              </a:rPr>
              <a:t>maggiore responsabilità civica;</a:t>
            </a:r>
            <a:endParaRPr lang="en-US" sz="1600" dirty="0"/>
          </a:p>
          <a:p>
            <a:pPr marL="0" indent="0" algn="ctr">
              <a:buNone/>
            </a:pPr>
            <a:r>
              <a:rPr lang="en-US" sz="1440" dirty="0">
                <a:solidFill>
                  <a:srgbClr val="1F2937"/>
                </a:solidFill>
              </a:rPr>
              <a:t>più cultura ambientale.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8302752" y="1783080"/>
            <a:ext cx="3200400" cy="2971800"/>
          </a:xfrm>
          <a:prstGeom prst="roundRect">
            <a:avLst>
              <a:gd name="adj" fmla="val 2462"/>
            </a:avLst>
          </a:prstGeom>
          <a:solidFill>
            <a:srgbClr val="F5FBF7"/>
          </a:solidFill>
          <a:ln w="12700">
            <a:solidFill>
              <a:srgbClr val="2E8B57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15" name="Text 12"/>
          <p:cNvSpPr/>
          <p:nvPr/>
        </p:nvSpPr>
        <p:spPr>
          <a:xfrm>
            <a:off x="8485632" y="2057400"/>
            <a:ext cx="2834640" cy="31089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980" b="1" dirty="0">
                <a:solidFill>
                  <a:srgbClr val="2E8B57"/>
                </a:solidFill>
              </a:rPr>
              <a:t>ECONOMIA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8558784" y="2633472"/>
            <a:ext cx="2697480" cy="155448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0" indent="0" algn="ctr">
              <a:buNone/>
            </a:pPr>
            <a:r>
              <a:rPr lang="en-US" sz="1440" dirty="0">
                <a:solidFill>
                  <a:srgbClr val="1F2937"/>
                </a:solidFill>
              </a:rPr>
              <a:t>meno costi da spreco e bonifica;</a:t>
            </a:r>
            <a:endParaRPr lang="en-US" sz="1600" dirty="0"/>
          </a:p>
          <a:p>
            <a:pPr marL="0" indent="0" algn="ctr">
              <a:buNone/>
            </a:pPr>
            <a:r>
              <a:rPr lang="en-US" sz="1440" dirty="0">
                <a:solidFill>
                  <a:srgbClr val="1F2937"/>
                </a:solidFill>
              </a:rPr>
              <a:t>più valore dai materiali recuperati;</a:t>
            </a:r>
            <a:endParaRPr lang="en-US" sz="1600" dirty="0"/>
          </a:p>
          <a:p>
            <a:pPr marL="0" indent="0" algn="ctr">
              <a:buNone/>
            </a:pPr>
            <a:r>
              <a:rPr lang="en-US" sz="1440" dirty="0">
                <a:solidFill>
                  <a:srgbClr val="1F2937"/>
                </a:solidFill>
              </a:rPr>
              <a:t>maggiore resilienza delle filiere;</a:t>
            </a:r>
            <a:endParaRPr lang="en-US" sz="1600" dirty="0"/>
          </a:p>
          <a:p>
            <a:pPr marL="0" indent="0" algn="ctr">
              <a:buNone/>
            </a:pPr>
            <a:r>
              <a:rPr lang="en-US" sz="1440" dirty="0">
                <a:solidFill>
                  <a:srgbClr val="1F2937"/>
                </a:solidFill>
              </a:rPr>
              <a:t>uso più razionale degli impianti.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1046988" y="5166360"/>
            <a:ext cx="10058400" cy="731520"/>
          </a:xfrm>
          <a:prstGeom prst="roundRect">
            <a:avLst>
              <a:gd name="adj" fmla="val 10000"/>
            </a:avLst>
          </a:prstGeom>
          <a:solidFill>
            <a:srgbClr val="123B5D"/>
          </a:solidFill>
          <a:ln w="12700">
            <a:solidFill>
              <a:srgbClr val="123B5D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18" name="Text 15"/>
          <p:cNvSpPr/>
          <p:nvPr/>
        </p:nvSpPr>
        <p:spPr>
          <a:xfrm>
            <a:off x="1234440" y="5285232"/>
            <a:ext cx="9601200" cy="3703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6400" b="1" dirty="0">
                <a:solidFill>
                  <a:srgbClr val="FFFFFF"/>
                </a:solidFill>
              </a:rPr>
              <a:t>Differenziare bene non è un gesto minore: è il punto in cui comportamento individuale e interesse collettivo coincidono</a:t>
            </a:r>
            <a:r>
              <a:rPr lang="en-US" sz="1620" b="1" dirty="0">
                <a:solidFill>
                  <a:srgbClr val="FFFFFF"/>
                </a:solidFill>
              </a:rPr>
              <a:t>.</a:t>
            </a:r>
            <a:endParaRPr lang="en-US" sz="1800" dirty="0"/>
          </a:p>
        </p:txBody>
      </p:sp>
      <p:sp>
        <p:nvSpPr>
          <p:cNvPr id="19" name="Shape 16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20" name="Text 17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Elaborazione finale su materiali Cosmo, dati CCR e fonti normative</a:t>
            </a:r>
            <a:endParaRPr lang="en-US" sz="700" dirty="0"/>
          </a:p>
        </p:txBody>
      </p:sp>
      <p:sp>
        <p:nvSpPr>
          <p:cNvPr id="21" name="Rectangle 20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2" name="Picture 21" descr="Logo_COSMO_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Cosmo S.p.A.: chi è e cosa fa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11480" y="443484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Una società del territorio che presidia l'intero ciclo dei rifiuti urbani e diversi servizi ambientali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1. COSMO S.P.A.</a:t>
            </a:r>
            <a:endParaRPr lang="en-US" sz="600" dirty="0"/>
          </a:p>
        </p:txBody>
      </p:sp>
      <p:sp>
        <p:nvSpPr>
          <p:cNvPr id="8" name="Shape 5"/>
          <p:cNvSpPr/>
          <p:nvPr/>
        </p:nvSpPr>
        <p:spPr>
          <a:xfrm>
            <a:off x="530352" y="1275847"/>
            <a:ext cx="5623560" cy="4892040"/>
          </a:xfrm>
          <a:prstGeom prst="roundRect">
            <a:avLst>
              <a:gd name="adj" fmla="val 1121"/>
            </a:avLst>
          </a:prstGeom>
          <a:solidFill>
            <a:srgbClr val="FFFFFF"/>
          </a:solidFill>
          <a:ln w="12700">
            <a:solidFill>
              <a:srgbClr val="D8E4EC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9" name="Text 6"/>
          <p:cNvSpPr/>
          <p:nvPr/>
        </p:nvSpPr>
        <p:spPr>
          <a:xfrm>
            <a:off x="822960" y="1417320"/>
            <a:ext cx="2377440" cy="2743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1980" b="1" dirty="0">
                <a:solidFill>
                  <a:srgbClr val="123B5D"/>
                </a:solidFill>
              </a:rPr>
              <a:t>Profilo sintetico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868680" y="1828800"/>
            <a:ext cx="4846320" cy="32004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lnSpcReduction="10000"/>
          </a:bodyPr>
          <a:lstStyle/>
          <a:p>
            <a:pPr marL="152400" indent="-152400">
              <a:buSzPct val="100000"/>
              <a:buChar char="•"/>
            </a:pPr>
            <a:r>
              <a:rPr lang="en-US" sz="1620" dirty="0">
                <a:solidFill>
                  <a:srgbClr val="1F2937"/>
                </a:solidFill>
              </a:rPr>
              <a:t>Opera nel settore dell'igiene ambientale e della gestione dei rifiuti nel bacino del Consorzio Casalese Rifiuti.</a:t>
            </a:r>
            <a:endParaRPr lang="en-US" sz="1800" dirty="0"/>
          </a:p>
          <a:p>
            <a:pPr marL="152400" indent="-152400">
              <a:buSzPct val="100000"/>
              <a:buChar char="•"/>
            </a:pPr>
            <a:r>
              <a:rPr lang="en-US" sz="1620" dirty="0">
                <a:solidFill>
                  <a:srgbClr val="1F2937"/>
                </a:solidFill>
              </a:rPr>
              <a:t>Missione operativa: raccolta, trasporto, </a:t>
            </a:r>
            <a:r>
              <a:rPr lang="en-US" sz="1620" dirty="0" err="1">
                <a:solidFill>
                  <a:srgbClr val="1F2937"/>
                </a:solidFill>
              </a:rPr>
              <a:t>trattamento</a:t>
            </a:r>
            <a:r>
              <a:rPr lang="en-US" sz="1620" dirty="0">
                <a:solidFill>
                  <a:srgbClr val="1F2937"/>
                </a:solidFill>
              </a:rPr>
              <a:t>, </a:t>
            </a:r>
            <a:r>
              <a:rPr lang="en-US" sz="1620" dirty="0" err="1">
                <a:solidFill>
                  <a:srgbClr val="1F2937"/>
                </a:solidFill>
              </a:rPr>
              <a:t>avvio</a:t>
            </a:r>
            <a:r>
              <a:rPr lang="en-US" sz="1620" dirty="0">
                <a:solidFill>
                  <a:srgbClr val="1F2937"/>
                </a:solidFill>
              </a:rPr>
              <a:t> a recupero, smaltimento e servizi collegati alla qualità ambientale del territorio.</a:t>
            </a:r>
            <a:endParaRPr lang="en-US" sz="1800" dirty="0"/>
          </a:p>
          <a:p>
            <a:pPr marL="152400" indent="-152400">
              <a:buSzPct val="100000"/>
              <a:buChar char="•"/>
            </a:pPr>
            <a:r>
              <a:rPr lang="en-US" sz="1620" dirty="0">
                <a:solidFill>
                  <a:srgbClr val="1F2937"/>
                </a:solidFill>
              </a:rPr>
              <a:t>Servizi visibili al cittadino: raccolta differenziata, spazzamento stradale, centri di raccolta intercomunali, ritiro ingombranti, vigilanza ambientale.</a:t>
            </a:r>
            <a:endParaRPr lang="en-US" sz="1800" dirty="0"/>
          </a:p>
          <a:p>
            <a:pPr marL="152400" indent="-152400">
              <a:buSzPct val="100000"/>
              <a:buChar char="•"/>
            </a:pPr>
            <a:r>
              <a:rPr lang="en-US" sz="1620" dirty="0">
                <a:solidFill>
                  <a:srgbClr val="1F2937"/>
                </a:solidFill>
              </a:rPr>
              <a:t>Messaggio chiave: il rifiuto non è solo uno scarto da eliminare, ma una materia da gestire nel modo più utile e sicuro.</a:t>
            </a:r>
            <a:endParaRPr lang="en-US" sz="1800" dirty="0"/>
          </a:p>
        </p:txBody>
      </p:sp>
      <p:sp>
        <p:nvSpPr>
          <p:cNvPr id="13" name="Shape 8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4" name="Text 9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Fonti: sito Cosmo S.p.A.; materiali aziendali caricati nelle fonti</a:t>
            </a:r>
            <a:endParaRPr lang="en-US" sz="700" dirty="0"/>
          </a:p>
        </p:txBody>
      </p:sp>
      <p:sp>
        <p:nvSpPr>
          <p:cNvPr id="15" name="Rectangle 14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Picture 15" descr="Logo_COSMO_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DD81A26-B651-FFB3-D9BF-F08280298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731" y="1389888"/>
            <a:ext cx="2276856" cy="227685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63CACDB-910E-3BF7-EDA1-B754084A1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896" y="3890772"/>
            <a:ext cx="2276856" cy="227685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500E0056-4A81-7247-5807-69356CD68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0438" y="2248956"/>
            <a:ext cx="2167890" cy="21678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3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 dirty="0"/>
          </a:p>
        </p:txBody>
      </p:sp>
      <p:sp>
        <p:nvSpPr>
          <p:cNvPr id="3" name="Shape 1"/>
          <p:cNvSpPr/>
          <p:nvPr/>
        </p:nvSpPr>
        <p:spPr>
          <a:xfrm>
            <a:off x="868680" y="1051560"/>
            <a:ext cx="10424160" cy="4389120"/>
          </a:xfrm>
          <a:prstGeom prst="roundRect">
            <a:avLst>
              <a:gd name="adj" fmla="val 1667"/>
            </a:avLst>
          </a:prstGeom>
          <a:solidFill>
            <a:srgbClr val="FFFFFF"/>
          </a:solidFill>
          <a:ln w="12700">
            <a:solidFill>
              <a:srgbClr val="D8E4EC"/>
            </a:solidFill>
            <a:prstDash val="solid"/>
          </a:ln>
          <a:effectLst>
            <a:outerShdw blurRad="25400" dist="15240" dir="2700000" algn="bl" rotWithShape="0">
              <a:srgbClr val="000000">
                <a:alpha val="16000"/>
              </a:srgbClr>
            </a:outerShdw>
          </a:effectLst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7" name="Text 3"/>
          <p:cNvSpPr/>
          <p:nvPr/>
        </p:nvSpPr>
        <p:spPr>
          <a:xfrm>
            <a:off x="2286000" y="2487168"/>
            <a:ext cx="7589520" cy="32004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2E8B57"/>
                </a:solidFill>
              </a:rPr>
              <a:t>Domande e confronto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4023360" y="3657600"/>
            <a:ext cx="4023360" cy="54864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1620" b="1" dirty="0">
                <a:solidFill>
                  <a:srgbClr val="1F2937"/>
                </a:solidFill>
              </a:rPr>
              <a:t>Rodolfo Piccaluga</a:t>
            </a:r>
            <a:endParaRPr lang="en-US" sz="1800" dirty="0"/>
          </a:p>
          <a:p>
            <a:pPr marL="0" indent="0" algn="ctr">
              <a:buNone/>
            </a:pPr>
            <a:r>
              <a:rPr lang="en-US" sz="1620" b="1" dirty="0">
                <a:solidFill>
                  <a:srgbClr val="1F2937"/>
                </a:solidFill>
              </a:rPr>
              <a:t>Cosmo S.p.A.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3017520" y="4846320"/>
            <a:ext cx="6126480" cy="2286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350" dirty="0">
                <a:solidFill>
                  <a:srgbClr val="6B7280"/>
                </a:solidFill>
              </a:rPr>
              <a:t>Un </a:t>
            </a:r>
            <a:r>
              <a:rPr lang="en-US" sz="1350" dirty="0" err="1">
                <a:solidFill>
                  <a:srgbClr val="6B7280"/>
                </a:solidFill>
              </a:rPr>
              <a:t>ringraziamento</a:t>
            </a:r>
            <a:r>
              <a:rPr lang="en-US" sz="1350" dirty="0">
                <a:solidFill>
                  <a:srgbClr val="6B7280"/>
                </a:solidFill>
              </a:rPr>
              <a:t> al Comune di </a:t>
            </a:r>
            <a:r>
              <a:rPr lang="en-US" sz="1350" dirty="0" err="1">
                <a:solidFill>
                  <a:srgbClr val="6B7280"/>
                </a:solidFill>
              </a:rPr>
              <a:t>Rosignano</a:t>
            </a:r>
            <a:r>
              <a:rPr lang="en-US" sz="1350" dirty="0">
                <a:solidFill>
                  <a:srgbClr val="6B7280"/>
                </a:solidFill>
              </a:rPr>
              <a:t> Monf.to </a:t>
            </a:r>
            <a:endParaRPr lang="en-US" sz="1500" dirty="0"/>
          </a:p>
        </p:txBody>
      </p:sp>
      <p:pic>
        <p:nvPicPr>
          <p:cNvPr id="10" name="Picture 9" descr="Logo_COSMO_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951" y="182880"/>
            <a:ext cx="1298619" cy="5303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Territorio servito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38912" y="452628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Il focus locale della serata è il comune di </a:t>
            </a:r>
            <a:r>
              <a:rPr lang="en-US" sz="800" dirty="0" err="1">
                <a:solidFill>
                  <a:srgbClr val="5A7E6A"/>
                </a:solidFill>
              </a:rPr>
              <a:t>Rosignano</a:t>
            </a:r>
            <a:r>
              <a:rPr lang="en-US" sz="800" dirty="0">
                <a:solidFill>
                  <a:srgbClr val="5A7E6A"/>
                </a:solidFill>
              </a:rPr>
              <a:t> Monferrato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1. COSMO S.P.A.</a:t>
            </a:r>
            <a:endParaRPr lang="en-US" sz="600" dirty="0"/>
          </a:p>
        </p:txBody>
      </p:sp>
      <p:pic>
        <p:nvPicPr>
          <p:cNvPr id="8" name="Image 1" descr="/mnt/data/deck_assets/map_ccr_ca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07592"/>
            <a:ext cx="6583680" cy="4608576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7315200" y="1261872"/>
            <a:ext cx="4389120" cy="4663440"/>
          </a:xfrm>
          <a:prstGeom prst="roundRect">
            <a:avLst>
              <a:gd name="adj" fmla="val 1250"/>
            </a:avLst>
          </a:prstGeom>
          <a:solidFill>
            <a:srgbClr val="FFFFFF"/>
          </a:solidFill>
          <a:ln w="12700">
            <a:solidFill>
              <a:srgbClr val="D8E4EC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10" name="Text 6"/>
          <p:cNvSpPr/>
          <p:nvPr/>
        </p:nvSpPr>
        <p:spPr>
          <a:xfrm>
            <a:off x="7571232" y="1536192"/>
            <a:ext cx="3657600" cy="31089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123B5D"/>
                </a:solidFill>
              </a:rPr>
              <a:t>R</a:t>
            </a:r>
            <a:r>
              <a:rPr lang="en-US" sz="1800" b="1" dirty="0">
                <a:solidFill>
                  <a:srgbClr val="123B5D"/>
                </a:solidFill>
              </a:rPr>
              <a:t>osignano Monferrato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7635240" y="2011680"/>
            <a:ext cx="3566160" cy="292608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152400" indent="-152400">
              <a:buSzPct val="100000"/>
              <a:buChar char="•"/>
            </a:pPr>
            <a:r>
              <a:rPr lang="en-US" sz="1395" dirty="0" err="1">
                <a:solidFill>
                  <a:srgbClr val="1F2937"/>
                </a:solidFill>
              </a:rPr>
              <a:t>Estensione</a:t>
            </a:r>
            <a:r>
              <a:rPr lang="en-US" sz="1395" dirty="0">
                <a:solidFill>
                  <a:srgbClr val="1F2937"/>
                </a:solidFill>
              </a:rPr>
              <a:t> 19 km</a:t>
            </a:r>
            <a:r>
              <a:rPr lang="en-US" sz="1395" dirty="0">
                <a:solidFill>
                  <a:srgbClr val="1F2937"/>
                </a:solidFill>
                <a:latin typeface="Aptos" panose="020B0004020202020204" pitchFamily="34" charset="0"/>
              </a:rPr>
              <a:t>²</a:t>
            </a:r>
          </a:p>
          <a:p>
            <a:pPr marL="152400" indent="-152400">
              <a:buSzPct val="100000"/>
              <a:buChar char="•"/>
            </a:pPr>
            <a:r>
              <a:rPr lang="it-IT" sz="1395" dirty="0">
                <a:solidFill>
                  <a:srgbClr val="1F2937"/>
                </a:solidFill>
                <a:latin typeface="Aptos" panose="020B0004020202020204" pitchFamily="34" charset="0"/>
              </a:rPr>
              <a:t>Territorio articolato tra borgo, frazioni, cascine, vigneti e aree agricole.</a:t>
            </a:r>
            <a:endParaRPr lang="en-US" sz="1395" dirty="0">
              <a:solidFill>
                <a:srgbClr val="1F2937"/>
              </a:solidFill>
              <a:latin typeface="Aptos" panose="020B0004020202020204" pitchFamily="34" charset="0"/>
            </a:endParaRPr>
          </a:p>
          <a:p>
            <a:pPr marL="152400" indent="-152400">
              <a:buSzPct val="100000"/>
              <a:buChar char="•"/>
            </a:pPr>
            <a:r>
              <a:rPr lang="en-US" sz="1395" dirty="0" err="1">
                <a:solidFill>
                  <a:srgbClr val="1F2937"/>
                </a:solidFill>
                <a:latin typeface="Aptos" panose="020B0004020202020204" pitchFamily="34" charset="0"/>
              </a:rPr>
              <a:t>Abitanti</a:t>
            </a:r>
            <a:r>
              <a:rPr lang="en-US" sz="1395" dirty="0">
                <a:solidFill>
                  <a:srgbClr val="1F2937"/>
                </a:solidFill>
                <a:latin typeface="Aptos" panose="020B0004020202020204" pitchFamily="34" charset="0"/>
              </a:rPr>
              <a:t> circa 1400 (2025)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7607808" y="4937760"/>
            <a:ext cx="3822192" cy="786384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62500" lnSpcReduction="20000"/>
          </a:bodyPr>
          <a:lstStyle/>
          <a:p>
            <a:r>
              <a:rPr lang="it-IT" sz="1400" dirty="0"/>
              <a:t>Nel triennio 2023–2025 Rosignano Monferrato mostra una popolazione sostanzialmente stabile ma con tendenza finale al calo. Dopo un lieve incremento tra 2023 e 2024, pari a </a:t>
            </a:r>
            <a:r>
              <a:rPr lang="it-IT" sz="1400" b="1" dirty="0"/>
              <a:t>+0,49%</a:t>
            </a:r>
            <a:r>
              <a:rPr lang="it-IT" sz="1400" dirty="0"/>
              <a:t>, il comune registra nel 2025 una riduzione di </a:t>
            </a:r>
            <a:r>
              <a:rPr lang="it-IT" sz="1400" b="1" dirty="0"/>
              <a:t>23 residenti</a:t>
            </a:r>
            <a:r>
              <a:rPr lang="it-IT" sz="1400" dirty="0"/>
              <a:t>, pari a </a:t>
            </a:r>
            <a:r>
              <a:rPr lang="it-IT" sz="1400" b="1" dirty="0"/>
              <a:t>-1,61%</a:t>
            </a:r>
            <a:r>
              <a:rPr lang="it-IT" sz="1400" dirty="0"/>
              <a:t>. Nel complesso, il saldo del periodo è negativo: </a:t>
            </a:r>
            <a:r>
              <a:rPr lang="it-IT" sz="1400" b="1" dirty="0"/>
              <a:t>-16 abitanti</a:t>
            </a:r>
            <a:r>
              <a:rPr lang="it-IT" sz="1400" dirty="0"/>
              <a:t>, cioè circa </a:t>
            </a:r>
            <a:r>
              <a:rPr lang="it-IT" sz="1400" b="1" dirty="0"/>
              <a:t>-1,13%</a:t>
            </a:r>
            <a:r>
              <a:rPr lang="it-IT" sz="1400" dirty="0"/>
              <a:t> rispetto al 2023</a:t>
            </a:r>
            <a:endParaRPr lang="en-US" sz="1450" dirty="0"/>
          </a:p>
        </p:txBody>
      </p:sp>
      <p:sp>
        <p:nvSpPr>
          <p:cNvPr id="13" name="Shape 9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4" name="Text 10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Fonti: </a:t>
            </a:r>
            <a:r>
              <a:rPr lang="en-US" sz="650" i="1" dirty="0" err="1">
                <a:solidFill>
                  <a:srgbClr val="6B7280"/>
                </a:solidFill>
              </a:rPr>
              <a:t>Tuttitalia</a:t>
            </a:r>
            <a:r>
              <a:rPr lang="en-US" sz="650" i="1" dirty="0">
                <a:solidFill>
                  <a:srgbClr val="6B7280"/>
                </a:solidFill>
              </a:rPr>
              <a:t> </a:t>
            </a:r>
            <a:r>
              <a:rPr lang="en-US" sz="650" i="1" dirty="0" err="1">
                <a:solidFill>
                  <a:srgbClr val="6B7280"/>
                </a:solidFill>
              </a:rPr>
              <a:t>su</a:t>
            </a:r>
            <a:r>
              <a:rPr lang="en-US" sz="650" i="1" dirty="0">
                <a:solidFill>
                  <a:srgbClr val="6B7280"/>
                </a:solidFill>
              </a:rPr>
              <a:t> </a:t>
            </a:r>
            <a:r>
              <a:rPr lang="en-US" sz="650" i="1" dirty="0" err="1">
                <a:solidFill>
                  <a:srgbClr val="6B7280"/>
                </a:solidFill>
              </a:rPr>
              <a:t>dati</a:t>
            </a:r>
            <a:r>
              <a:rPr lang="en-US" sz="650" i="1" dirty="0">
                <a:solidFill>
                  <a:srgbClr val="6B7280"/>
                </a:solidFill>
              </a:rPr>
              <a:t> ISTAT al 1 </a:t>
            </a:r>
            <a:r>
              <a:rPr lang="en-US" sz="650" i="1" dirty="0" err="1">
                <a:solidFill>
                  <a:srgbClr val="6B7280"/>
                </a:solidFill>
              </a:rPr>
              <a:t>Gennaio</a:t>
            </a:r>
            <a:r>
              <a:rPr lang="en-US" sz="650" i="1" dirty="0">
                <a:solidFill>
                  <a:srgbClr val="6B7280"/>
                </a:solidFill>
              </a:rPr>
              <a:t> di ogni anno</a:t>
            </a:r>
            <a:endParaRPr lang="en-US" sz="700" dirty="0"/>
          </a:p>
        </p:txBody>
      </p:sp>
      <p:sp>
        <p:nvSpPr>
          <p:cNvPr id="15" name="Rectangle 14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Picture 15" descr="Logo_COSMO_cle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Ambiente e raccolta differenziata: da dove partire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38912" y="440465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Le definizioni corrette aiutano a capire perché differenziare bene conta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2. AMBIENTE E RD</a:t>
            </a:r>
            <a:endParaRPr lang="en-US" sz="600" dirty="0"/>
          </a:p>
        </p:txBody>
      </p:sp>
      <p:sp>
        <p:nvSpPr>
          <p:cNvPr id="8" name="Shape 5"/>
          <p:cNvSpPr/>
          <p:nvPr/>
        </p:nvSpPr>
        <p:spPr>
          <a:xfrm>
            <a:off x="548640" y="1170432"/>
            <a:ext cx="3657600" cy="4846320"/>
          </a:xfrm>
          <a:prstGeom prst="roundRect">
            <a:avLst>
              <a:gd name="adj" fmla="val 1500"/>
            </a:avLst>
          </a:prstGeom>
          <a:solidFill>
            <a:srgbClr val="FFFFFF"/>
          </a:solidFill>
          <a:ln w="12700">
            <a:solidFill>
              <a:srgbClr val="D8E4EC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9" name="Text 6"/>
          <p:cNvSpPr/>
          <p:nvPr/>
        </p:nvSpPr>
        <p:spPr>
          <a:xfrm>
            <a:off x="841248" y="1463040"/>
            <a:ext cx="2560320" cy="2743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1890" b="1" dirty="0">
                <a:solidFill>
                  <a:srgbClr val="123B5D"/>
                </a:solidFill>
              </a:rPr>
              <a:t>Due definizioni essenziali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841248" y="2076766"/>
            <a:ext cx="3017520" cy="34747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/>
          </a:bodyPr>
          <a:lstStyle/>
          <a:p>
            <a:pPr marL="0" indent="0">
              <a:buNone/>
            </a:pPr>
            <a:r>
              <a:rPr lang="en-US" sz="1530" b="1" dirty="0">
                <a:solidFill>
                  <a:srgbClr val="2E8B57"/>
                </a:solidFill>
              </a:rPr>
              <a:t>Rifiuto: </a:t>
            </a:r>
            <a:r>
              <a:rPr lang="en-US" sz="1530" dirty="0">
                <a:solidFill>
                  <a:srgbClr val="1F2937"/>
                </a:solidFill>
              </a:rPr>
              <a:t>qualsiasi sostanza od oggetto di cui il detentore si disfi o abbia l'intenzione o l'obbligo di disfarsi.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530" b="1" dirty="0">
                <a:solidFill>
                  <a:srgbClr val="2E8B57"/>
                </a:solidFill>
              </a:rPr>
              <a:t>Recupero/Riciclo: </a:t>
            </a:r>
            <a:endParaRPr lang="en-US" sz="1700" dirty="0"/>
          </a:p>
          <a:p>
            <a:pPr marL="0" indent="0">
              <a:buNone/>
            </a:pPr>
            <a:r>
              <a:rPr lang="en-US" sz="1530" dirty="0">
                <a:solidFill>
                  <a:srgbClr val="1F2937"/>
                </a:solidFill>
              </a:rPr>
              <a:t>insieme delle operazioni che permettono di reimpiegare materia o energia, riducendo il ricorso a risorse vergini e lo smaltimento finale.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530" b="1" dirty="0">
                <a:solidFill>
                  <a:srgbClr val="2E8B57"/>
                </a:solidFill>
              </a:rPr>
              <a:t>Principio guida: </a:t>
            </a:r>
            <a:endParaRPr lang="en-US" sz="1700" dirty="0"/>
          </a:p>
          <a:p>
            <a:pPr marL="0" indent="0">
              <a:buNone/>
            </a:pPr>
            <a:r>
              <a:rPr lang="en-US" sz="1530" dirty="0">
                <a:solidFill>
                  <a:srgbClr val="1F2937"/>
                </a:solidFill>
              </a:rPr>
              <a:t>prima prevenire, poi riutilizzare, poi riciclare; solo in ultima istanza recuperare energia o smaltire.</a:t>
            </a:r>
            <a:endParaRPr lang="en-US" sz="1700" dirty="0"/>
          </a:p>
        </p:txBody>
      </p:sp>
      <p:pic>
        <p:nvPicPr>
          <p:cNvPr id="11" name="Image 1" descr="/mnt/data/ciclo_pages/page_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280" y="1634490"/>
            <a:ext cx="6949440" cy="3909060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3" name="Text 9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Fonti: D.Lgs. 152/2006; direttiva quadro rifiuti; materiale didattico Cosmo</a:t>
            </a:r>
            <a:endParaRPr lang="en-US" sz="700" dirty="0"/>
          </a:p>
        </p:txBody>
      </p:sp>
      <p:sp>
        <p:nvSpPr>
          <p:cNvPr id="14" name="Rectangle 13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5" name="Picture 14" descr="Logo_COSMO_cle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Come si organizza la raccolta sul territorio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38912" y="450860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La qualità del recupero dipende dalla correttezza del conferimento iniziale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2. AMBIENTE E RD</a:t>
            </a:r>
            <a:endParaRPr lang="en-US" sz="600" dirty="0"/>
          </a:p>
        </p:txBody>
      </p:sp>
      <p:pic>
        <p:nvPicPr>
          <p:cNvPr id="8" name="Image 1" descr="/mnt/data/adesivi_pages/page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" y="1325914"/>
            <a:ext cx="1417320" cy="1965891"/>
          </a:xfrm>
          <a:prstGeom prst="rect">
            <a:avLst/>
          </a:prstGeom>
        </p:spPr>
      </p:pic>
      <p:pic>
        <p:nvPicPr>
          <p:cNvPr id="9" name="Image 2" descr="/mnt/data/adesivi_pages/page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325914"/>
            <a:ext cx="1417320" cy="1965891"/>
          </a:xfrm>
          <a:prstGeom prst="rect">
            <a:avLst/>
          </a:prstGeom>
        </p:spPr>
      </p:pic>
      <p:pic>
        <p:nvPicPr>
          <p:cNvPr id="10" name="Image 3" descr="/mnt/data/adesivi_pages/page-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960" y="1325914"/>
            <a:ext cx="1417320" cy="1965891"/>
          </a:xfrm>
          <a:prstGeom prst="rect">
            <a:avLst/>
          </a:prstGeom>
        </p:spPr>
      </p:pic>
      <p:pic>
        <p:nvPicPr>
          <p:cNvPr id="11" name="Image 4" descr="/mnt/data/adesivi_pages/page-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760" y="1325914"/>
            <a:ext cx="1417320" cy="1965891"/>
          </a:xfrm>
          <a:prstGeom prst="rect">
            <a:avLst/>
          </a:prstGeom>
        </p:spPr>
      </p:pic>
      <p:pic>
        <p:nvPicPr>
          <p:cNvPr id="12" name="Image 5" descr="/mnt/data/adesivi_pages/page-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9560" y="1325914"/>
            <a:ext cx="1417320" cy="1965891"/>
          </a:xfrm>
          <a:prstGeom prst="rect">
            <a:avLst/>
          </a:prstGeom>
        </p:spPr>
      </p:pic>
      <p:sp>
        <p:nvSpPr>
          <p:cNvPr id="13" name="Shape 5"/>
          <p:cNvSpPr/>
          <p:nvPr/>
        </p:nvSpPr>
        <p:spPr>
          <a:xfrm>
            <a:off x="594360" y="3703320"/>
            <a:ext cx="10972800" cy="1874520"/>
          </a:xfrm>
          <a:prstGeom prst="roundRect">
            <a:avLst>
              <a:gd name="adj" fmla="val 2927"/>
            </a:avLst>
          </a:prstGeom>
          <a:solidFill>
            <a:srgbClr val="FFFFFF"/>
          </a:solidFill>
          <a:ln w="12700">
            <a:solidFill>
              <a:srgbClr val="D8E4EC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14" name="Text 6"/>
          <p:cNvSpPr/>
          <p:nvPr/>
        </p:nvSpPr>
        <p:spPr>
          <a:xfrm>
            <a:off x="868680" y="4005072"/>
            <a:ext cx="10241280" cy="123444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92500"/>
          </a:bodyPr>
          <a:lstStyle/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Cosmo gestisce raccolte domiciliari e </a:t>
            </a:r>
            <a:r>
              <a:rPr lang="en-US" sz="1530" dirty="0" err="1">
                <a:solidFill>
                  <a:srgbClr val="1F2937"/>
                </a:solidFill>
              </a:rPr>
              <a:t>stradali</a:t>
            </a:r>
            <a:r>
              <a:rPr lang="en-US" sz="1530" dirty="0">
                <a:solidFill>
                  <a:srgbClr val="1F2937"/>
                </a:solidFill>
              </a:rPr>
              <a:t>, oltre ai due CdRI per i rifiuti che non entrano nei circuiti ordinari o richiedono conferimenti specifici.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Tra le frazioni da presidiare con maggiore attenzione: plastica, carta, vetro, organico, verde, ingombranti, pile, farmaci, oli e RAEE.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L'errore più comune non è solo "non differenziare", ma collocare il rifiuto nella frazione sbagliata, peggiorando qualità e costi di trattamento.</a:t>
            </a:r>
            <a:endParaRPr lang="en-US" sz="1700" dirty="0"/>
          </a:p>
        </p:txBody>
      </p:sp>
      <p:sp>
        <p:nvSpPr>
          <p:cNvPr id="15" name="Shape 7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6" name="Text 8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Fonte: adesivi e materiali Cosmo S.p.A.</a:t>
            </a:r>
            <a:endParaRPr lang="en-US" sz="700" dirty="0"/>
          </a:p>
        </p:txBody>
      </p:sp>
      <p:sp>
        <p:nvSpPr>
          <p:cNvPr id="17" name="Rectangle 16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8" name="Picture 17" descr="Logo_COSMO_cle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Cosa accade dopo la raccolta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38912" y="436626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Impianti, selezione, recupero di materia e smaltimento finale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2. AMBIENTE E RD</a:t>
            </a:r>
            <a:endParaRPr lang="en-US" sz="600" dirty="0"/>
          </a:p>
        </p:txBody>
      </p:sp>
      <p:pic>
        <p:nvPicPr>
          <p:cNvPr id="8" name="Image 1" descr="/mnt/data/ciclo_pages/page_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1348740"/>
            <a:ext cx="3657600" cy="2057400"/>
          </a:xfrm>
          <a:prstGeom prst="rect">
            <a:avLst/>
          </a:prstGeom>
        </p:spPr>
      </p:pic>
      <p:pic>
        <p:nvPicPr>
          <p:cNvPr id="9" name="Image 2" descr="/mnt/data/ciclo_pages/page_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08" y="3749040"/>
            <a:ext cx="3251200" cy="1828800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4480560" y="1261872"/>
            <a:ext cx="7132320" cy="4434840"/>
          </a:xfrm>
          <a:prstGeom prst="roundRect">
            <a:avLst>
              <a:gd name="adj" fmla="val 1237"/>
            </a:avLst>
          </a:prstGeom>
          <a:solidFill>
            <a:srgbClr val="FFFFFF"/>
          </a:solidFill>
          <a:ln w="12700">
            <a:solidFill>
              <a:srgbClr val="D8E4EC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11" name="Text 6"/>
          <p:cNvSpPr/>
          <p:nvPr/>
        </p:nvSpPr>
        <p:spPr>
          <a:xfrm>
            <a:off x="4800600" y="1554480"/>
            <a:ext cx="2926080" cy="2743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1890" b="1" dirty="0">
                <a:solidFill>
                  <a:srgbClr val="123B5D"/>
                </a:solidFill>
              </a:rPr>
              <a:t>Schema sintetico di filiera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4773168" y="2240280"/>
            <a:ext cx="6355080" cy="29718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Le raccolte differenziate </a:t>
            </a:r>
            <a:r>
              <a:rPr lang="en-US" sz="1530" dirty="0" err="1">
                <a:solidFill>
                  <a:srgbClr val="1F2937"/>
                </a:solidFill>
              </a:rPr>
              <a:t>vengono</a:t>
            </a:r>
            <a:r>
              <a:rPr lang="en-US" sz="1530" dirty="0">
                <a:solidFill>
                  <a:srgbClr val="1F2937"/>
                </a:solidFill>
              </a:rPr>
              <a:t> </a:t>
            </a:r>
            <a:r>
              <a:rPr lang="en-US" sz="1530" dirty="0" err="1">
                <a:solidFill>
                  <a:srgbClr val="1F2937"/>
                </a:solidFill>
              </a:rPr>
              <a:t>inviate</a:t>
            </a:r>
            <a:r>
              <a:rPr lang="en-US" sz="1530" dirty="0">
                <a:solidFill>
                  <a:srgbClr val="1F2937"/>
                </a:solidFill>
              </a:rPr>
              <a:t>, dopo </a:t>
            </a:r>
            <a:r>
              <a:rPr lang="en-US" sz="1530" dirty="0" err="1">
                <a:solidFill>
                  <a:srgbClr val="1F2937"/>
                </a:solidFill>
              </a:rPr>
              <a:t>una</a:t>
            </a:r>
            <a:r>
              <a:rPr lang="en-US" sz="1530" dirty="0">
                <a:solidFill>
                  <a:srgbClr val="1F2937"/>
                </a:solidFill>
              </a:rPr>
              <a:t> prima </a:t>
            </a:r>
            <a:r>
              <a:rPr lang="en-US" sz="1530" dirty="0" err="1">
                <a:solidFill>
                  <a:srgbClr val="1F2937"/>
                </a:solidFill>
              </a:rPr>
              <a:t>cernita</a:t>
            </a:r>
            <a:r>
              <a:rPr lang="en-US" sz="1530" dirty="0">
                <a:solidFill>
                  <a:srgbClr val="1F2937"/>
                </a:solidFill>
              </a:rPr>
              <a:t> e </a:t>
            </a:r>
            <a:r>
              <a:rPr lang="en-US" sz="1530" dirty="0" err="1">
                <a:solidFill>
                  <a:srgbClr val="1F2937"/>
                </a:solidFill>
              </a:rPr>
              <a:t>raggruppamento</a:t>
            </a:r>
            <a:r>
              <a:rPr lang="en-US" sz="1530" dirty="0">
                <a:solidFill>
                  <a:srgbClr val="1F2937"/>
                </a:solidFill>
              </a:rPr>
              <a:t> per </a:t>
            </a:r>
            <a:r>
              <a:rPr lang="en-US" sz="1530" dirty="0" err="1">
                <a:solidFill>
                  <a:srgbClr val="1F2937"/>
                </a:solidFill>
              </a:rPr>
              <a:t>frazioni</a:t>
            </a:r>
            <a:r>
              <a:rPr lang="en-US" sz="1530" dirty="0">
                <a:solidFill>
                  <a:srgbClr val="1F2937"/>
                </a:solidFill>
              </a:rPr>
              <a:t> </a:t>
            </a:r>
            <a:r>
              <a:rPr lang="en-US" sz="1530" dirty="0" err="1">
                <a:solidFill>
                  <a:srgbClr val="1F2937"/>
                </a:solidFill>
              </a:rPr>
              <a:t>omogenee</a:t>
            </a:r>
            <a:r>
              <a:rPr lang="en-US" sz="1530" dirty="0">
                <a:solidFill>
                  <a:srgbClr val="1F2937"/>
                </a:solidFill>
              </a:rPr>
              <a:t>, a piattaforme e consorzi di filiera per trasformare le frazioni idonee in materia prima seconda.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L'indifferenziato passa da impianti di trattamento meccanico-biologico: si recupera ancora una parte di materiali e si stabilizza la quota residua.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La discarica resta il gradino meno virtuoso della gerarchia: serve per ciò che non è più recuperabile in sicurezza o con efficacia tecnica ed economica.</a:t>
            </a:r>
            <a:endParaRPr lang="en-US" sz="1700" dirty="0"/>
          </a:p>
          <a:p>
            <a:pPr marL="152400" indent="-152400">
              <a:buSzPct val="100000"/>
              <a:buChar char="•"/>
            </a:pPr>
            <a:r>
              <a:rPr lang="en-US" sz="1530" dirty="0">
                <a:solidFill>
                  <a:srgbClr val="1F2937"/>
                </a:solidFill>
              </a:rPr>
              <a:t>Una buona raccolta differenziata non elimina ogni costo, ma evita spreco di materia, riduce il ricorso allo smaltimento e prolunga la vita delle </a:t>
            </a:r>
            <a:r>
              <a:rPr lang="en-US" sz="1530" dirty="0" err="1">
                <a:solidFill>
                  <a:srgbClr val="1F2937"/>
                </a:solidFill>
              </a:rPr>
              <a:t>discariche</a:t>
            </a:r>
            <a:r>
              <a:rPr lang="en-US" sz="1530" dirty="0">
                <a:solidFill>
                  <a:srgbClr val="1F2937"/>
                </a:solidFill>
              </a:rPr>
              <a:t>.</a:t>
            </a:r>
            <a:endParaRPr lang="en-US" sz="1700" dirty="0"/>
          </a:p>
        </p:txBody>
      </p:sp>
      <p:sp>
        <p:nvSpPr>
          <p:cNvPr id="13" name="Shape 8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4" name="Text 9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Fonte: materiale didattico Cosmo S.p.A.</a:t>
            </a:r>
            <a:endParaRPr lang="en-US" sz="700" dirty="0"/>
          </a:p>
        </p:txBody>
      </p:sp>
      <p:sp>
        <p:nvSpPr>
          <p:cNvPr id="15" name="Rectangle 14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Picture 15" descr="Logo_COSMO_clea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0880000">
            <a:off x="2073101" y="2267712"/>
            <a:ext cx="1737360" cy="256032"/>
          </a:xfrm>
          <a:prstGeom prst="rect">
            <a:avLst/>
          </a:prstGeom>
          <a:solidFill>
            <a:srgbClr val="F5A92D"/>
          </a:solidFill>
          <a:ln w="12700">
            <a:solidFill>
              <a:srgbClr val="B46C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000" b="1" dirty="0">
                <a:solidFill>
                  <a:srgbClr val="FFFFFF"/>
                </a:solidFill>
              </a:rPr>
              <a:t>WORK IN PROGRESS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26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Il problema a monte: littering e </a:t>
            </a:r>
            <a:r>
              <a:rPr lang="en-US" sz="2260" b="1" dirty="0" err="1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abbandono</a:t>
            </a:r>
            <a:endParaRPr lang="en-US" sz="2260" dirty="0"/>
          </a:p>
        </p:txBody>
      </p:sp>
      <p:sp>
        <p:nvSpPr>
          <p:cNvPr id="4" name="Text 2"/>
          <p:cNvSpPr/>
          <p:nvPr/>
        </p:nvSpPr>
        <p:spPr>
          <a:xfrm>
            <a:off x="438912" y="463541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La gestione corretta dei rifiuti non inizia in impianto: inizia nel comportamento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2. AMBIENTE E RD</a:t>
            </a:r>
            <a:endParaRPr lang="en-US" sz="600" dirty="0"/>
          </a:p>
        </p:txBody>
      </p:sp>
      <p:sp>
        <p:nvSpPr>
          <p:cNvPr id="8" name="Shape 5"/>
          <p:cNvSpPr/>
          <p:nvPr/>
        </p:nvSpPr>
        <p:spPr>
          <a:xfrm>
            <a:off x="657907" y="1261871"/>
            <a:ext cx="5604869" cy="4880131"/>
          </a:xfrm>
          <a:prstGeom prst="roundRect">
            <a:avLst>
              <a:gd name="adj" fmla="val 1212"/>
            </a:avLst>
          </a:prstGeom>
          <a:solidFill>
            <a:srgbClr val="FFFFFF"/>
          </a:solidFill>
          <a:ln w="12700">
            <a:solidFill>
              <a:srgbClr val="D8E4EC"/>
            </a:solidFill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 lang="it-IT" dirty="0"/>
          </a:p>
          <a:p>
            <a:endParaRPr lang="it-IT" dirty="0"/>
          </a:p>
          <a:p>
            <a:endParaRPr dirty="0"/>
          </a:p>
        </p:txBody>
      </p:sp>
      <p:sp>
        <p:nvSpPr>
          <p:cNvPr id="9" name="Text 6"/>
          <p:cNvSpPr/>
          <p:nvPr/>
        </p:nvSpPr>
        <p:spPr>
          <a:xfrm>
            <a:off x="753948" y="3296659"/>
            <a:ext cx="1828800" cy="27432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1980" b="1" dirty="0">
                <a:solidFill>
                  <a:srgbClr val="123B5D"/>
                </a:solidFill>
              </a:rPr>
              <a:t>Dati recenti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822960" y="3644823"/>
            <a:ext cx="4754880" cy="1513117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/>
          </a:bodyPr>
          <a:lstStyle/>
          <a:p>
            <a:pPr marL="152400" indent="-152400">
              <a:buSzPct val="100000"/>
              <a:buChar char="•"/>
            </a:pPr>
            <a:r>
              <a:rPr lang="en-US" sz="1485" dirty="0">
                <a:solidFill>
                  <a:srgbClr val="1F2937"/>
                </a:solidFill>
              </a:rPr>
              <a:t>Legambiente segnala che nel 2025, in 49 parchi urbani di 20 città italiane, sono stati raccolti 24.260 rifiuti: circa 4 oggetti per m² monitorato.</a:t>
            </a:r>
            <a:endParaRPr lang="en-US" sz="1650" dirty="0"/>
          </a:p>
          <a:p>
            <a:pPr marL="152400" indent="-152400">
              <a:buSzPct val="100000"/>
              <a:buChar char="•"/>
            </a:pPr>
            <a:r>
              <a:rPr lang="en-US" sz="1485" dirty="0">
                <a:solidFill>
                  <a:srgbClr val="1F2937"/>
                </a:solidFill>
              </a:rPr>
              <a:t>La plastica resta la componente prevalente (oltre il 64% del totale) e i mozziconi di sigaretta sono l'oggetto più </a:t>
            </a:r>
            <a:r>
              <a:rPr lang="en-US" sz="1485" dirty="0" err="1">
                <a:solidFill>
                  <a:srgbClr val="1F2937"/>
                </a:solidFill>
              </a:rPr>
              <a:t>frequente</a:t>
            </a:r>
            <a:r>
              <a:rPr lang="en-US" sz="1485" dirty="0">
                <a:solidFill>
                  <a:srgbClr val="1F2937"/>
                </a:solidFill>
              </a:rPr>
              <a:t>.</a:t>
            </a:r>
          </a:p>
        </p:txBody>
      </p:sp>
      <p:sp>
        <p:nvSpPr>
          <p:cNvPr id="11" name="Text 8"/>
          <p:cNvSpPr/>
          <p:nvPr/>
        </p:nvSpPr>
        <p:spPr>
          <a:xfrm>
            <a:off x="868680" y="5445747"/>
            <a:ext cx="4663440" cy="32004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C0392B"/>
                </a:solidFill>
              </a:rPr>
              <a:t>Lettura pratica: il littering  è un costo ambientale, igienico ed economico che ricade sulla collettività.</a:t>
            </a:r>
            <a:endParaRPr lang="en-US" sz="1200" dirty="0"/>
          </a:p>
        </p:txBody>
      </p:sp>
      <p:sp>
        <p:nvSpPr>
          <p:cNvPr id="14" name="Shape 10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5" name="Text 11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Fonti: Legambiente 2025; JRC/EEA 2025</a:t>
            </a:r>
            <a:endParaRPr lang="en-US" sz="700" dirty="0"/>
          </a:p>
        </p:txBody>
      </p:sp>
      <p:sp>
        <p:nvSpPr>
          <p:cNvPr id="16" name="Rectangle 15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7" name="Picture 16" descr="Logo_COSMO_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16E4728-43CA-B047-687F-9DAD95211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817" y="1740279"/>
            <a:ext cx="4290147" cy="364718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92A61F-1024-5262-8670-1B1ADE36BCCA}"/>
              </a:ext>
            </a:extLst>
          </p:cNvPr>
          <p:cNvSpPr txBox="1"/>
          <p:nvPr/>
        </p:nvSpPr>
        <p:spPr>
          <a:xfrm>
            <a:off x="822960" y="1354569"/>
            <a:ext cx="4542670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 err="1">
                <a:solidFill>
                  <a:srgbClr val="123B5D"/>
                </a:solidFill>
              </a:rPr>
              <a:t>Littering</a:t>
            </a:r>
            <a:r>
              <a:rPr lang="it-IT" sz="1500" b="1" dirty="0">
                <a:solidFill>
                  <a:srgbClr val="123B5D"/>
                </a:solidFill>
              </a:rPr>
              <a:t>: </a:t>
            </a:r>
            <a:r>
              <a:rPr lang="it-IT" sz="1490" dirty="0">
                <a:solidFill>
                  <a:srgbClr val="1F2937"/>
                </a:solidFill>
              </a:rPr>
              <a:t>è l'abbandono sconsiderato di piccoli rifiuti (mozziconi, bottiglie, incarti) in spazi pubblici o naturali (strade, parchi, spiagge) invece di usare gli appositi cestini; differisce dallo smaltimento illecito di grandi rifiuti (</a:t>
            </a:r>
            <a:r>
              <a:rPr lang="it-IT" sz="1490" dirty="0">
                <a:solidFill>
                  <a:srgbClr val="1F293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abbandono di rifiuti</a:t>
            </a:r>
            <a:r>
              <a:rPr lang="it-IT" sz="1490" dirty="0">
                <a:solidFill>
                  <a:srgbClr val="1F2937"/>
                </a:solidFill>
              </a:rPr>
              <a:t>) perché riguarda generalmente scarti di piccole dimensioni generati durante la mobilità o il tempo libero.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Trend raccolta differenziata 2023-2025 - Consorzio </a:t>
            </a:r>
            <a:r>
              <a:rPr lang="en-US" sz="2000" b="1" dirty="0" err="1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Casalese</a:t>
            </a:r>
            <a:r>
              <a:rPr lang="en-US" sz="20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Rifiuti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438912" y="402336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Il triennio mostra valori elevati ma non stabili: il presidio della qualità resta decisivo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2. AMBIENTE E RD</a:t>
            </a:r>
            <a:endParaRPr lang="en-US" sz="600" dirty="0"/>
          </a:p>
        </p:txBody>
      </p:sp>
      <p:graphicFrame>
        <p:nvGraphicFramePr>
          <p:cNvPr id="10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521936"/>
              </p:ext>
            </p:extLst>
          </p:nvPr>
        </p:nvGraphicFramePr>
        <p:xfrm>
          <a:off x="548640" y="1325880"/>
          <a:ext cx="5212080" cy="1609344"/>
        </p:xfrm>
        <a:graphic>
          <a:graphicData uri="http://schemas.openxmlformats.org/drawingml/2006/table">
            <a:tbl>
              <a:tblPr/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Anno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Rifiuti totali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Differenziata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Indifferenziata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% RD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2023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30.161.492 kg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19.422.770 kg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10.738.722 kg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64,4%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2024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31.051.516 kg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20.383.867 kg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10.667.649 kg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65,6%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2025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30.622.565 kg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19.763.154 kg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10.859.411 kg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44" b="1" dirty="0">
                          <a:solidFill>
                            <a:srgbClr val="1F2937"/>
                          </a:solidFill>
                        </a:rPr>
                        <a:t>64,5%</a:t>
                      </a:r>
                      <a:endParaRPr lang="en-US" sz="1300" dirty="0"/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Image 1" descr="/mnt/data/deck_assets/rd_tonnes_cc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322" y="978408"/>
            <a:ext cx="4663440" cy="2331720"/>
          </a:xfrm>
          <a:prstGeom prst="rect">
            <a:avLst/>
          </a:prstGeom>
        </p:spPr>
      </p:pic>
      <p:sp>
        <p:nvSpPr>
          <p:cNvPr id="11" name="Shape 5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2" name="Text 6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Fonte: elaborazione su file RD CCR 2023.xlsx, 2024.xlsx e 2025.xlsx</a:t>
            </a:r>
            <a:endParaRPr lang="en-US" sz="700" dirty="0"/>
          </a:p>
        </p:txBody>
      </p:sp>
      <p:sp>
        <p:nvSpPr>
          <p:cNvPr id="13" name="Rectangle 12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4" name="Picture 13" descr="Logo_COSMO_cle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0021F1B-A3C4-0F56-3E39-1A645FB5A1F7}"/>
              </a:ext>
            </a:extLst>
          </p:cNvPr>
          <p:cNvSpPr txBox="1"/>
          <p:nvPr/>
        </p:nvSpPr>
        <p:spPr>
          <a:xfrm>
            <a:off x="6975751" y="4296231"/>
            <a:ext cx="4248509" cy="1008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>
                <a:solidFill>
                  <a:srgbClr val="123B5D"/>
                </a:solidFill>
              </a:rPr>
              <a:t>Le sfide per il futuro:</a:t>
            </a:r>
          </a:p>
          <a:p>
            <a:r>
              <a:rPr lang="it-IT" sz="1485" dirty="0">
                <a:solidFill>
                  <a:srgbClr val="1F2937"/>
                </a:solidFill>
              </a:rPr>
              <a:t>Regione Piemonte punta a incrementare la raccolta differenziata al 70% entro il 2025, al 75% nel 2030 e all'82% nel 2035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043C3BBF-AC9E-18C5-515E-2B7A0EDBCA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3455401"/>
              </p:ext>
            </p:extLst>
          </p:nvPr>
        </p:nvGraphicFramePr>
        <p:xfrm>
          <a:off x="868680" y="317883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58368"/>
          </a:xfrm>
          <a:prstGeom prst="rect">
            <a:avLst/>
          </a:prstGeom>
          <a:solidFill>
            <a:srgbClr val="E9F4EE"/>
          </a:solidFill>
          <a:ln w="12700">
            <a:noFill/>
            <a:prstDash val="solid"/>
          </a:ln>
        </p:spPr>
        <p:txBody>
          <a:bodyPr wrap="square" lIns="76200" tIns="38100" rIns="76200" bIns="38100" anchor="t">
            <a:normAutofit/>
          </a:bodyPr>
          <a:lstStyle/>
          <a:p>
            <a:endParaRPr/>
          </a:p>
        </p:txBody>
      </p:sp>
      <p:sp>
        <p:nvSpPr>
          <p:cNvPr id="3" name="Text 1"/>
          <p:cNvSpPr/>
          <p:nvPr/>
        </p:nvSpPr>
        <p:spPr>
          <a:xfrm>
            <a:off x="411480" y="164592"/>
            <a:ext cx="8046720" cy="25603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1F5A4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Trend raccolta differenziata 2023-2025 – Rosignano Monferrato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438912" y="454181"/>
            <a:ext cx="7863840" cy="16459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5A7E6A"/>
                </a:solidFill>
              </a:rPr>
              <a:t>Nel triennio l'area mantiene una RD superiore al 70%, con lieve flessione </a:t>
            </a:r>
            <a:r>
              <a:rPr lang="en-US" sz="800" dirty="0" err="1">
                <a:solidFill>
                  <a:srgbClr val="5A7E6A"/>
                </a:solidFill>
              </a:rPr>
              <a:t>nel</a:t>
            </a:r>
            <a:r>
              <a:rPr lang="en-US" sz="800" dirty="0">
                <a:solidFill>
                  <a:srgbClr val="5A7E6A"/>
                </a:solidFill>
              </a:rPr>
              <a:t> 2024</a:t>
            </a:r>
            <a:endParaRPr lang="en-US" sz="800" dirty="0"/>
          </a:p>
        </p:txBody>
      </p:sp>
      <p:sp>
        <p:nvSpPr>
          <p:cNvPr id="6" name="Shape 3"/>
          <p:cNvSpPr/>
          <p:nvPr/>
        </p:nvSpPr>
        <p:spPr>
          <a:xfrm>
            <a:off x="475488" y="841248"/>
            <a:ext cx="2011680" cy="310896"/>
          </a:xfrm>
          <a:prstGeom prst="roundRect">
            <a:avLst>
              <a:gd name="adj" fmla="val 23529"/>
            </a:avLst>
          </a:prstGeom>
          <a:solidFill>
            <a:srgbClr val="E9F4EE"/>
          </a:solidFill>
          <a:ln w="12700">
            <a:solidFill>
              <a:srgbClr val="5FAF78"/>
            </a:solidFill>
            <a:prstDash val="solid"/>
          </a:ln>
        </p:spPr>
        <p:txBody>
          <a:bodyPr wrap="square" lIns="76200" tIns="38100" rIns="76200" bIns="38100" anchor="t">
            <a:normAutofit fontScale="85000" lnSpcReduction="20000"/>
          </a:bodyPr>
          <a:lstStyle/>
          <a:p>
            <a:endParaRPr/>
          </a:p>
        </p:txBody>
      </p:sp>
      <p:sp>
        <p:nvSpPr>
          <p:cNvPr id="7" name="Text 4"/>
          <p:cNvSpPr/>
          <p:nvPr/>
        </p:nvSpPr>
        <p:spPr>
          <a:xfrm>
            <a:off x="566928" y="914400"/>
            <a:ext cx="1828800" cy="128016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Autofit/>
          </a:bodyPr>
          <a:lstStyle/>
          <a:p>
            <a:pPr marL="0" indent="0" algn="ctr">
              <a:buNone/>
            </a:pPr>
            <a:r>
              <a:rPr lang="en-US" sz="600" b="1" dirty="0">
                <a:solidFill>
                  <a:srgbClr val="23855C"/>
                </a:solidFill>
              </a:rPr>
              <a:t>2. AMBIENTE E RD</a:t>
            </a:r>
            <a:endParaRPr lang="en-US" sz="600" dirty="0"/>
          </a:p>
        </p:txBody>
      </p:sp>
      <p:sp>
        <p:nvSpPr>
          <p:cNvPr id="5" name="Text 5"/>
          <p:cNvSpPr/>
          <p:nvPr/>
        </p:nvSpPr>
        <p:spPr>
          <a:xfrm>
            <a:off x="445296" y="6035040"/>
            <a:ext cx="10515600" cy="18288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968" dirty="0">
                <a:solidFill>
                  <a:srgbClr val="C0392B"/>
                </a:solidFill>
              </a:rPr>
              <a:t>Focus interpretativo: la quantità differenziata cresce fino al 2025, ma cresce anche l'indifferenziato; la qualità del conferimento resta quindi un tema aperto.</a:t>
            </a:r>
            <a:endParaRPr lang="en-US" sz="1100" dirty="0"/>
          </a:p>
        </p:txBody>
      </p:sp>
      <p:sp>
        <p:nvSpPr>
          <p:cNvPr id="12" name="Shape 6"/>
          <p:cNvSpPr/>
          <p:nvPr/>
        </p:nvSpPr>
        <p:spPr>
          <a:xfrm>
            <a:off x="384048" y="6473952"/>
            <a:ext cx="11384280" cy="0"/>
          </a:xfrm>
          <a:prstGeom prst="line">
            <a:avLst/>
          </a:prstGeom>
          <a:noFill/>
          <a:ln w="12700">
            <a:solidFill>
              <a:srgbClr val="B7C4D0"/>
            </a:solidFill>
            <a:prstDash val="solid"/>
          </a:ln>
        </p:spPr>
        <p:txBody>
          <a:bodyPr wrap="square" lIns="76200" tIns="38100" rIns="76200" bIns="38100" anchor="t">
            <a:normAutofit fontScale="25000" lnSpcReduction="20000"/>
          </a:bodyPr>
          <a:lstStyle/>
          <a:p>
            <a:endParaRPr/>
          </a:p>
        </p:txBody>
      </p:sp>
      <p:sp>
        <p:nvSpPr>
          <p:cNvPr id="13" name="Text 7"/>
          <p:cNvSpPr/>
          <p:nvPr/>
        </p:nvSpPr>
        <p:spPr>
          <a:xfrm>
            <a:off x="420624" y="6510528"/>
            <a:ext cx="8961120" cy="164592"/>
          </a:xfrm>
          <a:prstGeom prst="rect">
            <a:avLst/>
          </a:prstGeom>
          <a:noFill/>
          <a:ln w="15875">
            <a:solidFill>
              <a:srgbClr val="5FAF78"/>
            </a:solidFill>
          </a:ln>
        </p:spPr>
        <p:txBody>
          <a:bodyPr wrap="square" lIns="76200" tIns="38100" rIns="76200" bIns="3810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650" i="1" dirty="0">
                <a:solidFill>
                  <a:srgbClr val="6B7280"/>
                </a:solidFill>
              </a:rPr>
              <a:t>Fonte: elaborazione su file RD CCR 2023.xlsx, 2024.xlsx e 2025.xlsx</a:t>
            </a:r>
            <a:endParaRPr lang="en-US" sz="700" dirty="0"/>
          </a:p>
        </p:txBody>
      </p:sp>
      <p:sp>
        <p:nvSpPr>
          <p:cNvPr id="14" name="Rectangle 13"/>
          <p:cNvSpPr/>
          <p:nvPr/>
        </p:nvSpPr>
        <p:spPr>
          <a:xfrm>
            <a:off x="0" y="621792"/>
            <a:ext cx="12192000" cy="41148"/>
          </a:xfrm>
          <a:prstGeom prst="rect">
            <a:avLst/>
          </a:prstGeom>
          <a:solidFill>
            <a:srgbClr val="5FAF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5" name="Picture 14" descr="Logo_COSMO_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951" y="146304"/>
            <a:ext cx="1298619" cy="530352"/>
          </a:xfrm>
          <a:prstGeom prst="rect">
            <a:avLst/>
          </a:prstGeom>
        </p:spPr>
      </p:pic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959A2CDC-BD3B-136D-9FB0-E0742D9627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0768206"/>
              </p:ext>
            </p:extLst>
          </p:nvPr>
        </p:nvGraphicFramePr>
        <p:xfrm>
          <a:off x="6738823" y="2067493"/>
          <a:ext cx="4041475" cy="2259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0233D2B0-C11C-8007-552C-A154053304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607745"/>
              </p:ext>
            </p:extLst>
          </p:nvPr>
        </p:nvGraphicFramePr>
        <p:xfrm>
          <a:off x="881179" y="30358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Tabella 19">
            <a:extLst>
              <a:ext uri="{FF2B5EF4-FFF2-40B4-BE49-F238E27FC236}">
                <a16:creationId xmlns:a16="http://schemas.microsoft.com/office/drawing/2014/main" id="{1DA345DF-DE6F-3AD9-B985-35453C8D3C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022887"/>
              </p:ext>
            </p:extLst>
          </p:nvPr>
        </p:nvGraphicFramePr>
        <p:xfrm>
          <a:off x="438912" y="1570978"/>
          <a:ext cx="5625457" cy="800100"/>
        </p:xfrm>
        <a:graphic>
          <a:graphicData uri="http://schemas.openxmlformats.org/drawingml/2006/table">
            <a:tbl>
              <a:tblPr/>
              <a:tblGrid>
                <a:gridCol w="874877">
                  <a:extLst>
                    <a:ext uri="{9D8B030D-6E8A-4147-A177-3AD203B41FA5}">
                      <a16:colId xmlns:a16="http://schemas.microsoft.com/office/drawing/2014/main" val="3821716393"/>
                    </a:ext>
                  </a:extLst>
                </a:gridCol>
                <a:gridCol w="1163448">
                  <a:extLst>
                    <a:ext uri="{9D8B030D-6E8A-4147-A177-3AD203B41FA5}">
                      <a16:colId xmlns:a16="http://schemas.microsoft.com/office/drawing/2014/main" val="1523512435"/>
                    </a:ext>
                  </a:extLst>
                </a:gridCol>
                <a:gridCol w="1086070">
                  <a:extLst>
                    <a:ext uri="{9D8B030D-6E8A-4147-A177-3AD203B41FA5}">
                      <a16:colId xmlns:a16="http://schemas.microsoft.com/office/drawing/2014/main" val="3084296917"/>
                    </a:ext>
                  </a:extLst>
                </a:gridCol>
                <a:gridCol w="1117780">
                  <a:extLst>
                    <a:ext uri="{9D8B030D-6E8A-4147-A177-3AD203B41FA5}">
                      <a16:colId xmlns:a16="http://schemas.microsoft.com/office/drawing/2014/main" val="2086210252"/>
                    </a:ext>
                  </a:extLst>
                </a:gridCol>
                <a:gridCol w="1383282">
                  <a:extLst>
                    <a:ext uri="{9D8B030D-6E8A-4147-A177-3AD203B41FA5}">
                      <a16:colId xmlns:a16="http://schemas.microsoft.com/office/drawing/2014/main" val="135226000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Anno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Rifiuti totali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Differenziata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Indifferenziata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% RD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305413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433.294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313.824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119.470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72,43%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96507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438.318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315.458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122.860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71,97%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91268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451.345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328.545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122.800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140" b="1" i="0" u="none" strike="noStrike" dirty="0">
                          <a:solidFill>
                            <a:srgbClr val="1F2937"/>
                          </a:solidFill>
                          <a:effectLst/>
                          <a:latin typeface="Aptos" panose="020B0004020202020204" pitchFamily="34" charset="0"/>
                        </a:rPr>
                        <a:t>72,79%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D5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72582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3016</Words>
  <Application>Microsoft Office PowerPoint</Application>
  <PresentationFormat>Widescreen</PresentationFormat>
  <Paragraphs>310</Paragraphs>
  <Slides>20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Ambiente, riciclaggio e rifiuti elettronici</dc:title>
  <dc:subject>Presentazione Lions Club Valcerrina - RAEE e raccolta differenziata</dc:subject>
  <dc:creator>OpenAI</dc:creator>
  <cp:lastModifiedBy>Rodolfo Piccaluga</cp:lastModifiedBy>
  <cp:revision>2</cp:revision>
  <dcterms:created xsi:type="dcterms:W3CDTF">2026-04-13T21:06:02Z</dcterms:created>
  <dcterms:modified xsi:type="dcterms:W3CDTF">2026-04-29T09:27:45Z</dcterms:modified>
</cp:coreProperties>
</file>